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4.xml" ContentType="application/vnd.openxmlformats-officedocument.them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autoCompressPictures="0">
  <p:sldMasterIdLst>
    <p:sldMasterId id="2147483661" r:id="rId1"/>
    <p:sldMasterId id="2147483688" r:id="rId2"/>
    <p:sldMasterId id="2147483674" r:id="rId3"/>
    <p:sldMasterId id="2147483702" r:id="rId4"/>
  </p:sldMasterIdLst>
  <p:notesMasterIdLst>
    <p:notesMasterId r:id="rId23"/>
  </p:notesMasterIdLst>
  <p:sldIdLst>
    <p:sldId id="257" r:id="rId5"/>
    <p:sldId id="292" r:id="rId6"/>
    <p:sldId id="277" r:id="rId7"/>
    <p:sldId id="284" r:id="rId8"/>
    <p:sldId id="294" r:id="rId9"/>
    <p:sldId id="286" r:id="rId10"/>
    <p:sldId id="278" r:id="rId11"/>
    <p:sldId id="280" r:id="rId12"/>
    <p:sldId id="283" r:id="rId13"/>
    <p:sldId id="287" r:id="rId14"/>
    <p:sldId id="290" r:id="rId15"/>
    <p:sldId id="282" r:id="rId16"/>
    <p:sldId id="289" r:id="rId17"/>
    <p:sldId id="281" r:id="rId18"/>
    <p:sldId id="288" r:id="rId19"/>
    <p:sldId id="293" r:id="rId20"/>
    <p:sldId id="2076137284" r:id="rId21"/>
    <p:sldId id="263" r:id="rId22"/>
  </p:sldIdLst>
  <p:sldSz cx="12192000" cy="6858000"/>
  <p:notesSz cx="6858000" cy="9144000"/>
  <p:embeddedFontLst>
    <p:embeddedFont>
      <p:font typeface="Calibri" panose="020F0502020204030204" pitchFamily="34" charset="0"/>
      <p:regular r:id="rId24"/>
      <p:bold r:id="rId25"/>
      <p:italic r:id="rId26"/>
      <p:boldItalic r:id="rId27"/>
    </p:embeddedFont>
    <p:embeddedFont>
      <p:font typeface="Calibri Light" panose="020F0302020204030204" pitchFamily="34" charset="0"/>
      <p:regular r:id="rId28"/>
      <p:italic r:id="rId29"/>
    </p:embeddedFont>
    <p:embeddedFont>
      <p:font typeface="Consolas" panose="020B0609020204030204" pitchFamily="49" charset="0"/>
      <p:regular r:id="rId30"/>
      <p:bold r:id="rId31"/>
      <p:italic r:id="rId32"/>
      <p:boldItalic r:id="rId33"/>
    </p:embeddedFont>
    <p:embeddedFont>
      <p:font typeface="Open Sans" panose="020B0606030504020204" pitchFamily="34" charset="0"/>
      <p:regular r:id="rId34"/>
      <p:bold r:id="rId35"/>
      <p:italic r:id="rId36"/>
      <p:boldItalic r:id="rId37"/>
    </p:embeddedFont>
    <p:embeddedFont>
      <p:font typeface="Selawik Semibold" panose="020B0702040204020203" pitchFamily="34" charset="0"/>
      <p:bold r:id="rId3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7A04A45-19AA-4578-840C-5F2D0C4B18B6}" v="2159" dt="2020-11-11T21:16:16.0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1575" autoAdjust="0"/>
  </p:normalViewPr>
  <p:slideViewPr>
    <p:cSldViewPr snapToGrid="0" showGuides="1">
      <p:cViewPr varScale="1">
        <p:scale>
          <a:sx n="51" d="100"/>
          <a:sy n="51" d="100"/>
        </p:scale>
        <p:origin x="1210" y="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3.fntdata"/><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font" Target="fonts/font11.fntdata"/><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6.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8.fntdata"/><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microsoft.com/office/2015/10/relationships/revisionInfo" Target="revisionInfo.xml"/><Relationship Id="rId8" Type="http://schemas.openxmlformats.org/officeDocument/2006/relationships/slide" Target="slides/slide4.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dk1">
                <a:tint val="885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97B-8F44-89CF-7542D6E6FD40}"/>
            </c:ext>
          </c:extLst>
        </c:ser>
        <c:ser>
          <c:idx val="1"/>
          <c:order val="1"/>
          <c:tx>
            <c:strRef>
              <c:f>Sheet1!$C$1</c:f>
              <c:strCache>
                <c:ptCount val="1"/>
                <c:pt idx="0">
                  <c:v>Series 2</c:v>
                </c:pt>
              </c:strCache>
            </c:strRef>
          </c:tx>
          <c:spPr>
            <a:solidFill>
              <a:schemeClr val="dk1">
                <a:tint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97B-8F44-89CF-7542D6E6FD40}"/>
            </c:ext>
          </c:extLst>
        </c:ser>
        <c:ser>
          <c:idx val="2"/>
          <c:order val="2"/>
          <c:tx>
            <c:strRef>
              <c:f>Sheet1!$D$1</c:f>
              <c:strCache>
                <c:ptCount val="1"/>
                <c:pt idx="0">
                  <c:v>Series 3</c:v>
                </c:pt>
              </c:strCache>
            </c:strRef>
          </c:tx>
          <c:spPr>
            <a:solidFill>
              <a:schemeClr val="dk1">
                <a:tint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97B-8F44-89CF-7542D6E6FD40}"/>
            </c:ext>
          </c:extLst>
        </c:ser>
        <c:dLbls>
          <c:showLegendKey val="0"/>
          <c:showVal val="0"/>
          <c:showCatName val="0"/>
          <c:showSerName val="0"/>
          <c:showPercent val="0"/>
          <c:showBubbleSize val="0"/>
        </c:dLbls>
        <c:gapWidth val="219"/>
        <c:overlap val="-27"/>
        <c:axId val="1711123119"/>
        <c:axId val="1674100047"/>
      </c:barChart>
      <c:catAx>
        <c:axId val="171112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674100047"/>
        <c:crosses val="autoZero"/>
        <c:auto val="1"/>
        <c:lblAlgn val="ctr"/>
        <c:lblOffset val="100"/>
        <c:noMultiLvlLbl val="0"/>
      </c:catAx>
      <c:valAx>
        <c:axId val="16741000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711123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Open Sans" panose="020B0606030504020204"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dk1">
                <a:tint val="885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97B-8F44-89CF-7542D6E6FD40}"/>
            </c:ext>
          </c:extLst>
        </c:ser>
        <c:ser>
          <c:idx val="1"/>
          <c:order val="1"/>
          <c:tx>
            <c:strRef>
              <c:f>Sheet1!$C$1</c:f>
              <c:strCache>
                <c:ptCount val="1"/>
                <c:pt idx="0">
                  <c:v>Series 2</c:v>
                </c:pt>
              </c:strCache>
            </c:strRef>
          </c:tx>
          <c:spPr>
            <a:solidFill>
              <a:schemeClr val="dk1">
                <a:tint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97B-8F44-89CF-7542D6E6FD40}"/>
            </c:ext>
          </c:extLst>
        </c:ser>
        <c:ser>
          <c:idx val="2"/>
          <c:order val="2"/>
          <c:tx>
            <c:strRef>
              <c:f>Sheet1!$D$1</c:f>
              <c:strCache>
                <c:ptCount val="1"/>
                <c:pt idx="0">
                  <c:v>Series 3</c:v>
                </c:pt>
              </c:strCache>
            </c:strRef>
          </c:tx>
          <c:spPr>
            <a:solidFill>
              <a:schemeClr val="dk1">
                <a:tint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97B-8F44-89CF-7542D6E6FD40}"/>
            </c:ext>
          </c:extLst>
        </c:ser>
        <c:dLbls>
          <c:showLegendKey val="0"/>
          <c:showVal val="0"/>
          <c:showCatName val="0"/>
          <c:showSerName val="0"/>
          <c:showPercent val="0"/>
          <c:showBubbleSize val="0"/>
        </c:dLbls>
        <c:gapWidth val="219"/>
        <c:overlap val="-27"/>
        <c:axId val="1711123119"/>
        <c:axId val="1674100047"/>
      </c:barChart>
      <c:catAx>
        <c:axId val="171112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674100047"/>
        <c:crosses val="autoZero"/>
        <c:auto val="1"/>
        <c:lblAlgn val="ctr"/>
        <c:lblOffset val="100"/>
        <c:noMultiLvlLbl val="0"/>
      </c:catAx>
      <c:valAx>
        <c:axId val="16741000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711123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Open Sans" panose="020B0606030504020204"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dk1">
                <a:tint val="885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97B-8F44-89CF-7542D6E6FD40}"/>
            </c:ext>
          </c:extLst>
        </c:ser>
        <c:ser>
          <c:idx val="1"/>
          <c:order val="1"/>
          <c:tx>
            <c:strRef>
              <c:f>Sheet1!$C$1</c:f>
              <c:strCache>
                <c:ptCount val="1"/>
                <c:pt idx="0">
                  <c:v>Series 2</c:v>
                </c:pt>
              </c:strCache>
            </c:strRef>
          </c:tx>
          <c:spPr>
            <a:solidFill>
              <a:schemeClr val="dk1">
                <a:tint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97B-8F44-89CF-7542D6E6FD40}"/>
            </c:ext>
          </c:extLst>
        </c:ser>
        <c:ser>
          <c:idx val="2"/>
          <c:order val="2"/>
          <c:tx>
            <c:strRef>
              <c:f>Sheet1!$D$1</c:f>
              <c:strCache>
                <c:ptCount val="1"/>
                <c:pt idx="0">
                  <c:v>Series 3</c:v>
                </c:pt>
              </c:strCache>
            </c:strRef>
          </c:tx>
          <c:spPr>
            <a:solidFill>
              <a:schemeClr val="dk1">
                <a:tint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97B-8F44-89CF-7542D6E6FD40}"/>
            </c:ext>
          </c:extLst>
        </c:ser>
        <c:dLbls>
          <c:showLegendKey val="0"/>
          <c:showVal val="0"/>
          <c:showCatName val="0"/>
          <c:showSerName val="0"/>
          <c:showPercent val="0"/>
          <c:showBubbleSize val="0"/>
        </c:dLbls>
        <c:gapWidth val="219"/>
        <c:overlap val="-27"/>
        <c:axId val="1711123119"/>
        <c:axId val="1674100047"/>
      </c:barChart>
      <c:catAx>
        <c:axId val="171112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674100047"/>
        <c:crosses val="autoZero"/>
        <c:auto val="1"/>
        <c:lblAlgn val="ctr"/>
        <c:lblOffset val="100"/>
        <c:noMultiLvlLbl val="0"/>
      </c:catAx>
      <c:valAx>
        <c:axId val="16741000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711123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Open Sans" panose="020B0606030504020204"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dk1">
                <a:tint val="885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97B-8F44-89CF-7542D6E6FD40}"/>
            </c:ext>
          </c:extLst>
        </c:ser>
        <c:ser>
          <c:idx val="1"/>
          <c:order val="1"/>
          <c:tx>
            <c:strRef>
              <c:f>Sheet1!$C$1</c:f>
              <c:strCache>
                <c:ptCount val="1"/>
                <c:pt idx="0">
                  <c:v>Series 2</c:v>
                </c:pt>
              </c:strCache>
            </c:strRef>
          </c:tx>
          <c:spPr>
            <a:solidFill>
              <a:schemeClr val="dk1">
                <a:tint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97B-8F44-89CF-7542D6E6FD40}"/>
            </c:ext>
          </c:extLst>
        </c:ser>
        <c:ser>
          <c:idx val="2"/>
          <c:order val="2"/>
          <c:tx>
            <c:strRef>
              <c:f>Sheet1!$D$1</c:f>
              <c:strCache>
                <c:ptCount val="1"/>
                <c:pt idx="0">
                  <c:v>Series 3</c:v>
                </c:pt>
              </c:strCache>
            </c:strRef>
          </c:tx>
          <c:spPr>
            <a:solidFill>
              <a:schemeClr val="dk1">
                <a:tint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97B-8F44-89CF-7542D6E6FD40}"/>
            </c:ext>
          </c:extLst>
        </c:ser>
        <c:dLbls>
          <c:showLegendKey val="0"/>
          <c:showVal val="0"/>
          <c:showCatName val="0"/>
          <c:showSerName val="0"/>
          <c:showPercent val="0"/>
          <c:showBubbleSize val="0"/>
        </c:dLbls>
        <c:gapWidth val="219"/>
        <c:overlap val="-27"/>
        <c:axId val="1711123119"/>
        <c:axId val="1674100047"/>
      </c:barChart>
      <c:catAx>
        <c:axId val="171112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674100047"/>
        <c:crosses val="autoZero"/>
        <c:auto val="1"/>
        <c:lblAlgn val="ctr"/>
        <c:lblOffset val="100"/>
        <c:noMultiLvlLbl val="0"/>
      </c:catAx>
      <c:valAx>
        <c:axId val="16741000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711123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Open Sans" panose="020B0606030504020204"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2.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3.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4.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7E52CC-23AA-314B-AB47-46EF7B04ECB2}" type="doc">
      <dgm:prSet loTypeId="urn:microsoft.com/office/officeart/2005/8/layout/process3" loCatId="" qsTypeId="urn:microsoft.com/office/officeart/2005/8/quickstyle/simple1" qsCatId="simple" csTypeId="urn:microsoft.com/office/officeart/2005/8/colors/accent2_1" csCatId="accent2" phldr="0"/>
      <dgm:spPr/>
      <dgm:t>
        <a:bodyPr/>
        <a:lstStyle/>
        <a:p>
          <a:endParaRPr lang="en-US"/>
        </a:p>
      </dgm:t>
    </dgm:pt>
    <dgm:pt modelId="{F2A0E9C5-A31C-564F-9028-1A142C326F37}">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2BCF5FC-5E44-3441-AD5F-4FFCF81DDC5F}" type="par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B685E45-516E-1040-97FA-55EDC3D5F703}" type="sib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EFEE24A-537A-8F4F-9313-E70D684F3920}">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5BD7279D-9BB5-384A-A720-08426DDAEE5B}" type="par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B7A11DF-B3B3-B748-9B0F-A2C58699F958}" type="sib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016E273E-567B-7D48-9287-F2AD53931EFF}">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32F97E9B-9EF2-F043-991D-68CC30384452}" type="par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C3B879CB-1DDD-874C-988C-76A7AED5A946}" type="sib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022F21C-42FB-9D40-8D10-89ED6BBF629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27FC4302-641A-C348-84BC-F1C2D660C0C7}" type="par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7E4CFAC-2137-8245-80D7-ECC2439288F7}" type="sib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8BE37492-5279-1C4F-87DC-B50AAAEFF2A8}">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A9B6A13-C372-AC44-BF86-CA4989AFCB4A}" type="par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DA2CB9F-599D-214B-9973-BC729D721740}" type="sib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2B024F7-CFF4-4249-93B7-724988FB953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69C9E067-B60C-E247-826D-E11ED482D62B}" type="par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796A3AF7-2837-A54C-BE99-1A79CF46F0DC}" type="sib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AFE53CE9-417E-F64C-9192-B24EC2CA8477}" type="pres">
      <dgm:prSet presAssocID="{C17E52CC-23AA-314B-AB47-46EF7B04ECB2}" presName="linearFlow" presStyleCnt="0">
        <dgm:presLayoutVars>
          <dgm:dir/>
          <dgm:animLvl val="lvl"/>
          <dgm:resizeHandles val="exact"/>
        </dgm:presLayoutVars>
      </dgm:prSet>
      <dgm:spPr/>
    </dgm:pt>
    <dgm:pt modelId="{822E66F2-DE54-F74A-8AFD-8FC50B0F483B}" type="pres">
      <dgm:prSet presAssocID="{F2A0E9C5-A31C-564F-9028-1A142C326F37}" presName="composite" presStyleCnt="0"/>
      <dgm:spPr/>
    </dgm:pt>
    <dgm:pt modelId="{00677015-1651-8642-9B6C-53AF6A159217}" type="pres">
      <dgm:prSet presAssocID="{F2A0E9C5-A31C-564F-9028-1A142C326F37}" presName="parTx" presStyleLbl="node1" presStyleIdx="0" presStyleCnt="3">
        <dgm:presLayoutVars>
          <dgm:chMax val="0"/>
          <dgm:chPref val="0"/>
          <dgm:bulletEnabled val="1"/>
        </dgm:presLayoutVars>
      </dgm:prSet>
      <dgm:spPr/>
    </dgm:pt>
    <dgm:pt modelId="{D676BFB2-30AE-814D-94CB-A878072F21A1}" type="pres">
      <dgm:prSet presAssocID="{F2A0E9C5-A31C-564F-9028-1A142C326F37}" presName="parSh" presStyleLbl="node1" presStyleIdx="0" presStyleCnt="3"/>
      <dgm:spPr/>
    </dgm:pt>
    <dgm:pt modelId="{9BD2978A-4856-D348-8705-94E548350B43}" type="pres">
      <dgm:prSet presAssocID="{F2A0E9C5-A31C-564F-9028-1A142C326F37}" presName="desTx" presStyleLbl="fgAcc1" presStyleIdx="0" presStyleCnt="3">
        <dgm:presLayoutVars>
          <dgm:bulletEnabled val="1"/>
        </dgm:presLayoutVars>
      </dgm:prSet>
      <dgm:spPr/>
    </dgm:pt>
    <dgm:pt modelId="{01336F47-7A01-854B-B682-4DF1D2D387D7}" type="pres">
      <dgm:prSet presAssocID="{FB685E45-516E-1040-97FA-55EDC3D5F703}" presName="sibTrans" presStyleLbl="sibTrans2D1" presStyleIdx="0" presStyleCnt="2"/>
      <dgm:spPr/>
    </dgm:pt>
    <dgm:pt modelId="{03966749-BEAA-5D4A-88A6-2E48A86BB54A}" type="pres">
      <dgm:prSet presAssocID="{FB685E45-516E-1040-97FA-55EDC3D5F703}" presName="connTx" presStyleLbl="sibTrans2D1" presStyleIdx="0" presStyleCnt="2"/>
      <dgm:spPr/>
    </dgm:pt>
    <dgm:pt modelId="{5FCE1CD7-79B1-B143-BAB7-018D520C5E43}" type="pres">
      <dgm:prSet presAssocID="{016E273E-567B-7D48-9287-F2AD53931EFF}" presName="composite" presStyleCnt="0"/>
      <dgm:spPr/>
    </dgm:pt>
    <dgm:pt modelId="{8C424EA1-5C8B-8742-A21C-757D26178290}" type="pres">
      <dgm:prSet presAssocID="{016E273E-567B-7D48-9287-F2AD53931EFF}" presName="parTx" presStyleLbl="node1" presStyleIdx="0" presStyleCnt="3">
        <dgm:presLayoutVars>
          <dgm:chMax val="0"/>
          <dgm:chPref val="0"/>
          <dgm:bulletEnabled val="1"/>
        </dgm:presLayoutVars>
      </dgm:prSet>
      <dgm:spPr/>
    </dgm:pt>
    <dgm:pt modelId="{E001AAE2-2F6F-E941-9448-9281FF4D5158}" type="pres">
      <dgm:prSet presAssocID="{016E273E-567B-7D48-9287-F2AD53931EFF}" presName="parSh" presStyleLbl="node1" presStyleIdx="1" presStyleCnt="3"/>
      <dgm:spPr/>
    </dgm:pt>
    <dgm:pt modelId="{492B1704-3054-1340-B8F1-AC29D1106B72}" type="pres">
      <dgm:prSet presAssocID="{016E273E-567B-7D48-9287-F2AD53931EFF}" presName="desTx" presStyleLbl="fgAcc1" presStyleIdx="1" presStyleCnt="3">
        <dgm:presLayoutVars>
          <dgm:bulletEnabled val="1"/>
        </dgm:presLayoutVars>
      </dgm:prSet>
      <dgm:spPr/>
    </dgm:pt>
    <dgm:pt modelId="{C20A7731-0B40-AB48-8A4D-1301AD3C2796}" type="pres">
      <dgm:prSet presAssocID="{C3B879CB-1DDD-874C-988C-76A7AED5A946}" presName="sibTrans" presStyleLbl="sibTrans2D1" presStyleIdx="1" presStyleCnt="2"/>
      <dgm:spPr/>
    </dgm:pt>
    <dgm:pt modelId="{9652737A-9D88-414F-B6F6-B2935583BD50}" type="pres">
      <dgm:prSet presAssocID="{C3B879CB-1DDD-874C-988C-76A7AED5A946}" presName="connTx" presStyleLbl="sibTrans2D1" presStyleIdx="1" presStyleCnt="2"/>
      <dgm:spPr/>
    </dgm:pt>
    <dgm:pt modelId="{13DED5BC-63B9-2843-89E8-465E8894EE51}" type="pres">
      <dgm:prSet presAssocID="{8BE37492-5279-1C4F-87DC-B50AAAEFF2A8}" presName="composite" presStyleCnt="0"/>
      <dgm:spPr/>
    </dgm:pt>
    <dgm:pt modelId="{C8DE3C12-F9D8-8B4B-8DC3-ADB866024E2A}" type="pres">
      <dgm:prSet presAssocID="{8BE37492-5279-1C4F-87DC-B50AAAEFF2A8}" presName="parTx" presStyleLbl="node1" presStyleIdx="1" presStyleCnt="3">
        <dgm:presLayoutVars>
          <dgm:chMax val="0"/>
          <dgm:chPref val="0"/>
          <dgm:bulletEnabled val="1"/>
        </dgm:presLayoutVars>
      </dgm:prSet>
      <dgm:spPr/>
    </dgm:pt>
    <dgm:pt modelId="{D19BA441-39B0-B343-B752-120EFF3B3112}" type="pres">
      <dgm:prSet presAssocID="{8BE37492-5279-1C4F-87DC-B50AAAEFF2A8}" presName="parSh" presStyleLbl="node1" presStyleIdx="2" presStyleCnt="3"/>
      <dgm:spPr/>
    </dgm:pt>
    <dgm:pt modelId="{B034060D-911A-6C4A-B882-60AC7B34A118}" type="pres">
      <dgm:prSet presAssocID="{8BE37492-5279-1C4F-87DC-B50AAAEFF2A8}" presName="desTx" presStyleLbl="fgAcc1" presStyleIdx="2" presStyleCnt="3">
        <dgm:presLayoutVars>
          <dgm:bulletEnabled val="1"/>
        </dgm:presLayoutVars>
      </dgm:prSet>
      <dgm:spPr/>
    </dgm:pt>
  </dgm:ptLst>
  <dgm:cxnLst>
    <dgm:cxn modelId="{7CF7C000-885B-3740-991B-DAF1A261135F}" type="presOf" srcId="{FB685E45-516E-1040-97FA-55EDC3D5F703}" destId="{03966749-BEAA-5D4A-88A6-2E48A86BB54A}" srcOrd="1" destOrd="0" presId="urn:microsoft.com/office/officeart/2005/8/layout/process3"/>
    <dgm:cxn modelId="{40CA8E10-EBF6-B14C-8014-5DD36E72319A}" srcId="{F2A0E9C5-A31C-564F-9028-1A142C326F37}" destId="{FEFEE24A-537A-8F4F-9313-E70D684F3920}" srcOrd="0" destOrd="0" parTransId="{5BD7279D-9BB5-384A-A720-08426DDAEE5B}" sibTransId="{EB7A11DF-B3B3-B748-9B0F-A2C58699F958}"/>
    <dgm:cxn modelId="{A659DD1E-EB43-8648-BA2A-BF051FDEAB3E}" srcId="{8BE37492-5279-1C4F-87DC-B50AAAEFF2A8}" destId="{12B024F7-CFF4-4249-93B7-724988FB9532}" srcOrd="0" destOrd="0" parTransId="{69C9E067-B60C-E247-826D-E11ED482D62B}" sibTransId="{796A3AF7-2837-A54C-BE99-1A79CF46F0DC}"/>
    <dgm:cxn modelId="{A24E1321-28B7-B040-B8FC-A89B7F0186A2}" type="presOf" srcId="{8BE37492-5279-1C4F-87DC-B50AAAEFF2A8}" destId="{C8DE3C12-F9D8-8B4B-8DC3-ADB866024E2A}" srcOrd="0" destOrd="0" presId="urn:microsoft.com/office/officeart/2005/8/layout/process3"/>
    <dgm:cxn modelId="{67024924-2604-9647-9E5A-BCDA0C9BB8CB}" type="presOf" srcId="{C3B879CB-1DDD-874C-988C-76A7AED5A946}" destId="{C20A7731-0B40-AB48-8A4D-1301AD3C2796}" srcOrd="0" destOrd="0" presId="urn:microsoft.com/office/officeart/2005/8/layout/process3"/>
    <dgm:cxn modelId="{935AB52B-EE9D-354F-BEFD-F9EC742EBAF7}" srcId="{C17E52CC-23AA-314B-AB47-46EF7B04ECB2}" destId="{F2A0E9C5-A31C-564F-9028-1A142C326F37}" srcOrd="0" destOrd="0" parTransId="{F2BCF5FC-5E44-3441-AD5F-4FFCF81DDC5F}" sibTransId="{FB685E45-516E-1040-97FA-55EDC3D5F703}"/>
    <dgm:cxn modelId="{B8AADE34-9A8F-AF4E-9266-386497F6F6B4}" type="presOf" srcId="{E022F21C-42FB-9D40-8D10-89ED6BBF6292}" destId="{492B1704-3054-1340-B8F1-AC29D1106B72}" srcOrd="0" destOrd="0" presId="urn:microsoft.com/office/officeart/2005/8/layout/process3"/>
    <dgm:cxn modelId="{086DD636-CAD8-FA47-A3F2-53C70103F2E2}" srcId="{C17E52CC-23AA-314B-AB47-46EF7B04ECB2}" destId="{016E273E-567B-7D48-9287-F2AD53931EFF}" srcOrd="1" destOrd="0" parTransId="{32F97E9B-9EF2-F043-991D-68CC30384452}" sibTransId="{C3B879CB-1DDD-874C-988C-76A7AED5A946}"/>
    <dgm:cxn modelId="{21C4516C-55D2-5344-9957-52855338343E}" type="presOf" srcId="{016E273E-567B-7D48-9287-F2AD53931EFF}" destId="{E001AAE2-2F6F-E941-9448-9281FF4D5158}" srcOrd="1" destOrd="0" presId="urn:microsoft.com/office/officeart/2005/8/layout/process3"/>
    <dgm:cxn modelId="{94CAA94E-3F4D-F943-BD84-7E11DEBC8E01}" type="presOf" srcId="{FB685E45-516E-1040-97FA-55EDC3D5F703}" destId="{01336F47-7A01-854B-B682-4DF1D2D387D7}" srcOrd="0" destOrd="0" presId="urn:microsoft.com/office/officeart/2005/8/layout/process3"/>
    <dgm:cxn modelId="{5BF7A380-DD73-544B-AF09-17C03C18C7E1}" type="presOf" srcId="{F2A0E9C5-A31C-564F-9028-1A142C326F37}" destId="{D676BFB2-30AE-814D-94CB-A878072F21A1}" srcOrd="1" destOrd="0" presId="urn:microsoft.com/office/officeart/2005/8/layout/process3"/>
    <dgm:cxn modelId="{EA51F683-FDC8-0D40-A6C7-A09D4DEA3BEF}" srcId="{C17E52CC-23AA-314B-AB47-46EF7B04ECB2}" destId="{8BE37492-5279-1C4F-87DC-B50AAAEFF2A8}" srcOrd="2" destOrd="0" parTransId="{EA9B6A13-C372-AC44-BF86-CA4989AFCB4A}" sibTransId="{FDA2CB9F-599D-214B-9973-BC729D721740}"/>
    <dgm:cxn modelId="{C6842D84-4765-3D45-9DA7-3A4A7E096BC1}" type="presOf" srcId="{FEFEE24A-537A-8F4F-9313-E70D684F3920}" destId="{9BD2978A-4856-D348-8705-94E548350B43}" srcOrd="0" destOrd="0" presId="urn:microsoft.com/office/officeart/2005/8/layout/process3"/>
    <dgm:cxn modelId="{CC806E84-2CC5-BF4C-BF48-0A1B848F8D91}" srcId="{016E273E-567B-7D48-9287-F2AD53931EFF}" destId="{E022F21C-42FB-9D40-8D10-89ED6BBF6292}" srcOrd="0" destOrd="0" parTransId="{27FC4302-641A-C348-84BC-F1C2D660C0C7}" sibTransId="{17E4CFAC-2137-8245-80D7-ECC2439288F7}"/>
    <dgm:cxn modelId="{66E8CA97-020F-D647-B6DC-9BF440536281}" type="presOf" srcId="{016E273E-567B-7D48-9287-F2AD53931EFF}" destId="{8C424EA1-5C8B-8742-A21C-757D26178290}" srcOrd="0" destOrd="0" presId="urn:microsoft.com/office/officeart/2005/8/layout/process3"/>
    <dgm:cxn modelId="{2D2A799D-A498-5744-8046-4C9EE7CB44D3}" type="presOf" srcId="{8BE37492-5279-1C4F-87DC-B50AAAEFF2A8}" destId="{D19BA441-39B0-B343-B752-120EFF3B3112}" srcOrd="1" destOrd="0" presId="urn:microsoft.com/office/officeart/2005/8/layout/process3"/>
    <dgm:cxn modelId="{FC5DDCAA-BB84-0D45-AEE7-2EDAD286ADD8}" type="presOf" srcId="{12B024F7-CFF4-4249-93B7-724988FB9532}" destId="{B034060D-911A-6C4A-B882-60AC7B34A118}" srcOrd="0" destOrd="0" presId="urn:microsoft.com/office/officeart/2005/8/layout/process3"/>
    <dgm:cxn modelId="{448BE7B9-6A9A-7540-99E0-F6704DF8CEEC}" type="presOf" srcId="{C17E52CC-23AA-314B-AB47-46EF7B04ECB2}" destId="{AFE53CE9-417E-F64C-9192-B24EC2CA8477}" srcOrd="0" destOrd="0" presId="urn:microsoft.com/office/officeart/2005/8/layout/process3"/>
    <dgm:cxn modelId="{2E2FE9CA-7F34-AD4C-8949-75495A61ED10}" type="presOf" srcId="{F2A0E9C5-A31C-564F-9028-1A142C326F37}" destId="{00677015-1651-8642-9B6C-53AF6A159217}" srcOrd="0" destOrd="0" presId="urn:microsoft.com/office/officeart/2005/8/layout/process3"/>
    <dgm:cxn modelId="{7F3547EF-94F6-F642-89F4-63F16120D786}" type="presOf" srcId="{C3B879CB-1DDD-874C-988C-76A7AED5A946}" destId="{9652737A-9D88-414F-B6F6-B2935583BD50}" srcOrd="1" destOrd="0" presId="urn:microsoft.com/office/officeart/2005/8/layout/process3"/>
    <dgm:cxn modelId="{BB18E8E0-F035-B14B-831A-93D5953901D7}" type="presParOf" srcId="{AFE53CE9-417E-F64C-9192-B24EC2CA8477}" destId="{822E66F2-DE54-F74A-8AFD-8FC50B0F483B}" srcOrd="0" destOrd="0" presId="urn:microsoft.com/office/officeart/2005/8/layout/process3"/>
    <dgm:cxn modelId="{8D3C0D67-1457-D244-951B-5B816ABDF2DE}" type="presParOf" srcId="{822E66F2-DE54-F74A-8AFD-8FC50B0F483B}" destId="{00677015-1651-8642-9B6C-53AF6A159217}" srcOrd="0" destOrd="0" presId="urn:microsoft.com/office/officeart/2005/8/layout/process3"/>
    <dgm:cxn modelId="{807768D1-551A-6648-896A-580A76C64F6A}" type="presParOf" srcId="{822E66F2-DE54-F74A-8AFD-8FC50B0F483B}" destId="{D676BFB2-30AE-814D-94CB-A878072F21A1}" srcOrd="1" destOrd="0" presId="urn:microsoft.com/office/officeart/2005/8/layout/process3"/>
    <dgm:cxn modelId="{2B2E8949-76BF-F942-AE8C-561A0D41F459}" type="presParOf" srcId="{822E66F2-DE54-F74A-8AFD-8FC50B0F483B}" destId="{9BD2978A-4856-D348-8705-94E548350B43}" srcOrd="2" destOrd="0" presId="urn:microsoft.com/office/officeart/2005/8/layout/process3"/>
    <dgm:cxn modelId="{07C616C2-A7B6-964A-866C-040B8D0022EA}" type="presParOf" srcId="{AFE53CE9-417E-F64C-9192-B24EC2CA8477}" destId="{01336F47-7A01-854B-B682-4DF1D2D387D7}" srcOrd="1" destOrd="0" presId="urn:microsoft.com/office/officeart/2005/8/layout/process3"/>
    <dgm:cxn modelId="{935156F4-E737-AF40-9833-8545351C0A55}" type="presParOf" srcId="{01336F47-7A01-854B-B682-4DF1D2D387D7}" destId="{03966749-BEAA-5D4A-88A6-2E48A86BB54A}" srcOrd="0" destOrd="0" presId="urn:microsoft.com/office/officeart/2005/8/layout/process3"/>
    <dgm:cxn modelId="{37D8B439-AAED-2844-99A7-67BD0C0637A2}" type="presParOf" srcId="{AFE53CE9-417E-F64C-9192-B24EC2CA8477}" destId="{5FCE1CD7-79B1-B143-BAB7-018D520C5E43}" srcOrd="2" destOrd="0" presId="urn:microsoft.com/office/officeart/2005/8/layout/process3"/>
    <dgm:cxn modelId="{20C68F5F-E3F3-634E-9E8C-4286D9F2C84F}" type="presParOf" srcId="{5FCE1CD7-79B1-B143-BAB7-018D520C5E43}" destId="{8C424EA1-5C8B-8742-A21C-757D26178290}" srcOrd="0" destOrd="0" presId="urn:microsoft.com/office/officeart/2005/8/layout/process3"/>
    <dgm:cxn modelId="{9869AC8E-C451-0043-A965-EFC937673EF5}" type="presParOf" srcId="{5FCE1CD7-79B1-B143-BAB7-018D520C5E43}" destId="{E001AAE2-2F6F-E941-9448-9281FF4D5158}" srcOrd="1" destOrd="0" presId="urn:microsoft.com/office/officeart/2005/8/layout/process3"/>
    <dgm:cxn modelId="{4475442B-42CA-EC4F-8BE2-48C61F6F0C4A}" type="presParOf" srcId="{5FCE1CD7-79B1-B143-BAB7-018D520C5E43}" destId="{492B1704-3054-1340-B8F1-AC29D1106B72}" srcOrd="2" destOrd="0" presId="urn:microsoft.com/office/officeart/2005/8/layout/process3"/>
    <dgm:cxn modelId="{B1890022-6444-6942-B85F-9EF1074D9E14}" type="presParOf" srcId="{AFE53CE9-417E-F64C-9192-B24EC2CA8477}" destId="{C20A7731-0B40-AB48-8A4D-1301AD3C2796}" srcOrd="3" destOrd="0" presId="urn:microsoft.com/office/officeart/2005/8/layout/process3"/>
    <dgm:cxn modelId="{77519406-C585-ED46-8A84-5BDCFF47B343}" type="presParOf" srcId="{C20A7731-0B40-AB48-8A4D-1301AD3C2796}" destId="{9652737A-9D88-414F-B6F6-B2935583BD50}" srcOrd="0" destOrd="0" presId="urn:microsoft.com/office/officeart/2005/8/layout/process3"/>
    <dgm:cxn modelId="{8AF3B7CA-24F7-B34D-A964-F8FEAD92ABFF}" type="presParOf" srcId="{AFE53CE9-417E-F64C-9192-B24EC2CA8477}" destId="{13DED5BC-63B9-2843-89E8-465E8894EE51}" srcOrd="4" destOrd="0" presId="urn:microsoft.com/office/officeart/2005/8/layout/process3"/>
    <dgm:cxn modelId="{553A36CE-B4E5-6549-8B9B-1FD25D09192E}" type="presParOf" srcId="{13DED5BC-63B9-2843-89E8-465E8894EE51}" destId="{C8DE3C12-F9D8-8B4B-8DC3-ADB866024E2A}" srcOrd="0" destOrd="0" presId="urn:microsoft.com/office/officeart/2005/8/layout/process3"/>
    <dgm:cxn modelId="{622B7313-DFE6-BB4E-B4FF-0654D98CEBA0}" type="presParOf" srcId="{13DED5BC-63B9-2843-89E8-465E8894EE51}" destId="{D19BA441-39B0-B343-B752-120EFF3B3112}" srcOrd="1" destOrd="0" presId="urn:microsoft.com/office/officeart/2005/8/layout/process3"/>
    <dgm:cxn modelId="{A9D6AB97-6F62-324C-BDC0-CD2F10454157}" type="presParOf" srcId="{13DED5BC-63B9-2843-89E8-465E8894EE51}" destId="{B034060D-911A-6C4A-B882-60AC7B34A118}" srcOrd="2" destOrd="0" presId="urn:microsoft.com/office/officeart/2005/8/layout/process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17E52CC-23AA-314B-AB47-46EF7B04ECB2}" type="doc">
      <dgm:prSet loTypeId="urn:microsoft.com/office/officeart/2005/8/layout/process3" loCatId="" qsTypeId="urn:microsoft.com/office/officeart/2005/8/quickstyle/simple1" qsCatId="simple" csTypeId="urn:microsoft.com/office/officeart/2005/8/colors/accent2_1" csCatId="accent2" phldr="0"/>
      <dgm:spPr/>
      <dgm:t>
        <a:bodyPr/>
        <a:lstStyle/>
        <a:p>
          <a:endParaRPr lang="en-US"/>
        </a:p>
      </dgm:t>
    </dgm:pt>
    <dgm:pt modelId="{F2A0E9C5-A31C-564F-9028-1A142C326F37}">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2BCF5FC-5E44-3441-AD5F-4FFCF81DDC5F}" type="par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B685E45-516E-1040-97FA-55EDC3D5F703}" type="sib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EFEE24A-537A-8F4F-9313-E70D684F3920}">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5BD7279D-9BB5-384A-A720-08426DDAEE5B}" type="par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B7A11DF-B3B3-B748-9B0F-A2C58699F958}" type="sib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016E273E-567B-7D48-9287-F2AD53931EFF}">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32F97E9B-9EF2-F043-991D-68CC30384452}" type="par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C3B879CB-1DDD-874C-988C-76A7AED5A946}" type="sib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022F21C-42FB-9D40-8D10-89ED6BBF629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27FC4302-641A-C348-84BC-F1C2D660C0C7}" type="par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7E4CFAC-2137-8245-80D7-ECC2439288F7}" type="sib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8BE37492-5279-1C4F-87DC-B50AAAEFF2A8}">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A9B6A13-C372-AC44-BF86-CA4989AFCB4A}" type="par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DA2CB9F-599D-214B-9973-BC729D721740}" type="sib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2B024F7-CFF4-4249-93B7-724988FB953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69C9E067-B60C-E247-826D-E11ED482D62B}" type="par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796A3AF7-2837-A54C-BE99-1A79CF46F0DC}" type="sib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AFE53CE9-417E-F64C-9192-B24EC2CA8477}" type="pres">
      <dgm:prSet presAssocID="{C17E52CC-23AA-314B-AB47-46EF7B04ECB2}" presName="linearFlow" presStyleCnt="0">
        <dgm:presLayoutVars>
          <dgm:dir/>
          <dgm:animLvl val="lvl"/>
          <dgm:resizeHandles val="exact"/>
        </dgm:presLayoutVars>
      </dgm:prSet>
      <dgm:spPr/>
    </dgm:pt>
    <dgm:pt modelId="{822E66F2-DE54-F74A-8AFD-8FC50B0F483B}" type="pres">
      <dgm:prSet presAssocID="{F2A0E9C5-A31C-564F-9028-1A142C326F37}" presName="composite" presStyleCnt="0"/>
      <dgm:spPr/>
    </dgm:pt>
    <dgm:pt modelId="{00677015-1651-8642-9B6C-53AF6A159217}" type="pres">
      <dgm:prSet presAssocID="{F2A0E9C5-A31C-564F-9028-1A142C326F37}" presName="parTx" presStyleLbl="node1" presStyleIdx="0" presStyleCnt="3">
        <dgm:presLayoutVars>
          <dgm:chMax val="0"/>
          <dgm:chPref val="0"/>
          <dgm:bulletEnabled val="1"/>
        </dgm:presLayoutVars>
      </dgm:prSet>
      <dgm:spPr/>
    </dgm:pt>
    <dgm:pt modelId="{D676BFB2-30AE-814D-94CB-A878072F21A1}" type="pres">
      <dgm:prSet presAssocID="{F2A0E9C5-A31C-564F-9028-1A142C326F37}" presName="parSh" presStyleLbl="node1" presStyleIdx="0" presStyleCnt="3"/>
      <dgm:spPr/>
    </dgm:pt>
    <dgm:pt modelId="{9BD2978A-4856-D348-8705-94E548350B43}" type="pres">
      <dgm:prSet presAssocID="{F2A0E9C5-A31C-564F-9028-1A142C326F37}" presName="desTx" presStyleLbl="fgAcc1" presStyleIdx="0" presStyleCnt="3">
        <dgm:presLayoutVars>
          <dgm:bulletEnabled val="1"/>
        </dgm:presLayoutVars>
      </dgm:prSet>
      <dgm:spPr/>
    </dgm:pt>
    <dgm:pt modelId="{01336F47-7A01-854B-B682-4DF1D2D387D7}" type="pres">
      <dgm:prSet presAssocID="{FB685E45-516E-1040-97FA-55EDC3D5F703}" presName="sibTrans" presStyleLbl="sibTrans2D1" presStyleIdx="0" presStyleCnt="2"/>
      <dgm:spPr/>
    </dgm:pt>
    <dgm:pt modelId="{03966749-BEAA-5D4A-88A6-2E48A86BB54A}" type="pres">
      <dgm:prSet presAssocID="{FB685E45-516E-1040-97FA-55EDC3D5F703}" presName="connTx" presStyleLbl="sibTrans2D1" presStyleIdx="0" presStyleCnt="2"/>
      <dgm:spPr/>
    </dgm:pt>
    <dgm:pt modelId="{5FCE1CD7-79B1-B143-BAB7-018D520C5E43}" type="pres">
      <dgm:prSet presAssocID="{016E273E-567B-7D48-9287-F2AD53931EFF}" presName="composite" presStyleCnt="0"/>
      <dgm:spPr/>
    </dgm:pt>
    <dgm:pt modelId="{8C424EA1-5C8B-8742-A21C-757D26178290}" type="pres">
      <dgm:prSet presAssocID="{016E273E-567B-7D48-9287-F2AD53931EFF}" presName="parTx" presStyleLbl="node1" presStyleIdx="0" presStyleCnt="3">
        <dgm:presLayoutVars>
          <dgm:chMax val="0"/>
          <dgm:chPref val="0"/>
          <dgm:bulletEnabled val="1"/>
        </dgm:presLayoutVars>
      </dgm:prSet>
      <dgm:spPr/>
    </dgm:pt>
    <dgm:pt modelId="{E001AAE2-2F6F-E941-9448-9281FF4D5158}" type="pres">
      <dgm:prSet presAssocID="{016E273E-567B-7D48-9287-F2AD53931EFF}" presName="parSh" presStyleLbl="node1" presStyleIdx="1" presStyleCnt="3"/>
      <dgm:spPr/>
    </dgm:pt>
    <dgm:pt modelId="{492B1704-3054-1340-B8F1-AC29D1106B72}" type="pres">
      <dgm:prSet presAssocID="{016E273E-567B-7D48-9287-F2AD53931EFF}" presName="desTx" presStyleLbl="fgAcc1" presStyleIdx="1" presStyleCnt="3">
        <dgm:presLayoutVars>
          <dgm:bulletEnabled val="1"/>
        </dgm:presLayoutVars>
      </dgm:prSet>
      <dgm:spPr/>
    </dgm:pt>
    <dgm:pt modelId="{C20A7731-0B40-AB48-8A4D-1301AD3C2796}" type="pres">
      <dgm:prSet presAssocID="{C3B879CB-1DDD-874C-988C-76A7AED5A946}" presName="sibTrans" presStyleLbl="sibTrans2D1" presStyleIdx="1" presStyleCnt="2"/>
      <dgm:spPr/>
    </dgm:pt>
    <dgm:pt modelId="{9652737A-9D88-414F-B6F6-B2935583BD50}" type="pres">
      <dgm:prSet presAssocID="{C3B879CB-1DDD-874C-988C-76A7AED5A946}" presName="connTx" presStyleLbl="sibTrans2D1" presStyleIdx="1" presStyleCnt="2"/>
      <dgm:spPr/>
    </dgm:pt>
    <dgm:pt modelId="{13DED5BC-63B9-2843-89E8-465E8894EE51}" type="pres">
      <dgm:prSet presAssocID="{8BE37492-5279-1C4F-87DC-B50AAAEFF2A8}" presName="composite" presStyleCnt="0"/>
      <dgm:spPr/>
    </dgm:pt>
    <dgm:pt modelId="{C8DE3C12-F9D8-8B4B-8DC3-ADB866024E2A}" type="pres">
      <dgm:prSet presAssocID="{8BE37492-5279-1C4F-87DC-B50AAAEFF2A8}" presName="parTx" presStyleLbl="node1" presStyleIdx="1" presStyleCnt="3">
        <dgm:presLayoutVars>
          <dgm:chMax val="0"/>
          <dgm:chPref val="0"/>
          <dgm:bulletEnabled val="1"/>
        </dgm:presLayoutVars>
      </dgm:prSet>
      <dgm:spPr/>
    </dgm:pt>
    <dgm:pt modelId="{D19BA441-39B0-B343-B752-120EFF3B3112}" type="pres">
      <dgm:prSet presAssocID="{8BE37492-5279-1C4F-87DC-B50AAAEFF2A8}" presName="parSh" presStyleLbl="node1" presStyleIdx="2" presStyleCnt="3"/>
      <dgm:spPr/>
    </dgm:pt>
    <dgm:pt modelId="{B034060D-911A-6C4A-B882-60AC7B34A118}" type="pres">
      <dgm:prSet presAssocID="{8BE37492-5279-1C4F-87DC-B50AAAEFF2A8}" presName="desTx" presStyleLbl="fgAcc1" presStyleIdx="2" presStyleCnt="3">
        <dgm:presLayoutVars>
          <dgm:bulletEnabled val="1"/>
        </dgm:presLayoutVars>
      </dgm:prSet>
      <dgm:spPr/>
    </dgm:pt>
  </dgm:ptLst>
  <dgm:cxnLst>
    <dgm:cxn modelId="{7CF7C000-885B-3740-991B-DAF1A261135F}" type="presOf" srcId="{FB685E45-516E-1040-97FA-55EDC3D5F703}" destId="{03966749-BEAA-5D4A-88A6-2E48A86BB54A}" srcOrd="1" destOrd="0" presId="urn:microsoft.com/office/officeart/2005/8/layout/process3"/>
    <dgm:cxn modelId="{40CA8E10-EBF6-B14C-8014-5DD36E72319A}" srcId="{F2A0E9C5-A31C-564F-9028-1A142C326F37}" destId="{FEFEE24A-537A-8F4F-9313-E70D684F3920}" srcOrd="0" destOrd="0" parTransId="{5BD7279D-9BB5-384A-A720-08426DDAEE5B}" sibTransId="{EB7A11DF-B3B3-B748-9B0F-A2C58699F958}"/>
    <dgm:cxn modelId="{A659DD1E-EB43-8648-BA2A-BF051FDEAB3E}" srcId="{8BE37492-5279-1C4F-87DC-B50AAAEFF2A8}" destId="{12B024F7-CFF4-4249-93B7-724988FB9532}" srcOrd="0" destOrd="0" parTransId="{69C9E067-B60C-E247-826D-E11ED482D62B}" sibTransId="{796A3AF7-2837-A54C-BE99-1A79CF46F0DC}"/>
    <dgm:cxn modelId="{A24E1321-28B7-B040-B8FC-A89B7F0186A2}" type="presOf" srcId="{8BE37492-5279-1C4F-87DC-B50AAAEFF2A8}" destId="{C8DE3C12-F9D8-8B4B-8DC3-ADB866024E2A}" srcOrd="0" destOrd="0" presId="urn:microsoft.com/office/officeart/2005/8/layout/process3"/>
    <dgm:cxn modelId="{67024924-2604-9647-9E5A-BCDA0C9BB8CB}" type="presOf" srcId="{C3B879CB-1DDD-874C-988C-76A7AED5A946}" destId="{C20A7731-0B40-AB48-8A4D-1301AD3C2796}" srcOrd="0" destOrd="0" presId="urn:microsoft.com/office/officeart/2005/8/layout/process3"/>
    <dgm:cxn modelId="{935AB52B-EE9D-354F-BEFD-F9EC742EBAF7}" srcId="{C17E52CC-23AA-314B-AB47-46EF7B04ECB2}" destId="{F2A0E9C5-A31C-564F-9028-1A142C326F37}" srcOrd="0" destOrd="0" parTransId="{F2BCF5FC-5E44-3441-AD5F-4FFCF81DDC5F}" sibTransId="{FB685E45-516E-1040-97FA-55EDC3D5F703}"/>
    <dgm:cxn modelId="{B8AADE34-9A8F-AF4E-9266-386497F6F6B4}" type="presOf" srcId="{E022F21C-42FB-9D40-8D10-89ED6BBF6292}" destId="{492B1704-3054-1340-B8F1-AC29D1106B72}" srcOrd="0" destOrd="0" presId="urn:microsoft.com/office/officeart/2005/8/layout/process3"/>
    <dgm:cxn modelId="{086DD636-CAD8-FA47-A3F2-53C70103F2E2}" srcId="{C17E52CC-23AA-314B-AB47-46EF7B04ECB2}" destId="{016E273E-567B-7D48-9287-F2AD53931EFF}" srcOrd="1" destOrd="0" parTransId="{32F97E9B-9EF2-F043-991D-68CC30384452}" sibTransId="{C3B879CB-1DDD-874C-988C-76A7AED5A946}"/>
    <dgm:cxn modelId="{21C4516C-55D2-5344-9957-52855338343E}" type="presOf" srcId="{016E273E-567B-7D48-9287-F2AD53931EFF}" destId="{E001AAE2-2F6F-E941-9448-9281FF4D5158}" srcOrd="1" destOrd="0" presId="urn:microsoft.com/office/officeart/2005/8/layout/process3"/>
    <dgm:cxn modelId="{94CAA94E-3F4D-F943-BD84-7E11DEBC8E01}" type="presOf" srcId="{FB685E45-516E-1040-97FA-55EDC3D5F703}" destId="{01336F47-7A01-854B-B682-4DF1D2D387D7}" srcOrd="0" destOrd="0" presId="urn:microsoft.com/office/officeart/2005/8/layout/process3"/>
    <dgm:cxn modelId="{5BF7A380-DD73-544B-AF09-17C03C18C7E1}" type="presOf" srcId="{F2A0E9C5-A31C-564F-9028-1A142C326F37}" destId="{D676BFB2-30AE-814D-94CB-A878072F21A1}" srcOrd="1" destOrd="0" presId="urn:microsoft.com/office/officeart/2005/8/layout/process3"/>
    <dgm:cxn modelId="{EA51F683-FDC8-0D40-A6C7-A09D4DEA3BEF}" srcId="{C17E52CC-23AA-314B-AB47-46EF7B04ECB2}" destId="{8BE37492-5279-1C4F-87DC-B50AAAEFF2A8}" srcOrd="2" destOrd="0" parTransId="{EA9B6A13-C372-AC44-BF86-CA4989AFCB4A}" sibTransId="{FDA2CB9F-599D-214B-9973-BC729D721740}"/>
    <dgm:cxn modelId="{C6842D84-4765-3D45-9DA7-3A4A7E096BC1}" type="presOf" srcId="{FEFEE24A-537A-8F4F-9313-E70D684F3920}" destId="{9BD2978A-4856-D348-8705-94E548350B43}" srcOrd="0" destOrd="0" presId="urn:microsoft.com/office/officeart/2005/8/layout/process3"/>
    <dgm:cxn modelId="{CC806E84-2CC5-BF4C-BF48-0A1B848F8D91}" srcId="{016E273E-567B-7D48-9287-F2AD53931EFF}" destId="{E022F21C-42FB-9D40-8D10-89ED6BBF6292}" srcOrd="0" destOrd="0" parTransId="{27FC4302-641A-C348-84BC-F1C2D660C0C7}" sibTransId="{17E4CFAC-2137-8245-80D7-ECC2439288F7}"/>
    <dgm:cxn modelId="{66E8CA97-020F-D647-B6DC-9BF440536281}" type="presOf" srcId="{016E273E-567B-7D48-9287-F2AD53931EFF}" destId="{8C424EA1-5C8B-8742-A21C-757D26178290}" srcOrd="0" destOrd="0" presId="urn:microsoft.com/office/officeart/2005/8/layout/process3"/>
    <dgm:cxn modelId="{2D2A799D-A498-5744-8046-4C9EE7CB44D3}" type="presOf" srcId="{8BE37492-5279-1C4F-87DC-B50AAAEFF2A8}" destId="{D19BA441-39B0-B343-B752-120EFF3B3112}" srcOrd="1" destOrd="0" presId="urn:microsoft.com/office/officeart/2005/8/layout/process3"/>
    <dgm:cxn modelId="{FC5DDCAA-BB84-0D45-AEE7-2EDAD286ADD8}" type="presOf" srcId="{12B024F7-CFF4-4249-93B7-724988FB9532}" destId="{B034060D-911A-6C4A-B882-60AC7B34A118}" srcOrd="0" destOrd="0" presId="urn:microsoft.com/office/officeart/2005/8/layout/process3"/>
    <dgm:cxn modelId="{448BE7B9-6A9A-7540-99E0-F6704DF8CEEC}" type="presOf" srcId="{C17E52CC-23AA-314B-AB47-46EF7B04ECB2}" destId="{AFE53CE9-417E-F64C-9192-B24EC2CA8477}" srcOrd="0" destOrd="0" presId="urn:microsoft.com/office/officeart/2005/8/layout/process3"/>
    <dgm:cxn modelId="{2E2FE9CA-7F34-AD4C-8949-75495A61ED10}" type="presOf" srcId="{F2A0E9C5-A31C-564F-9028-1A142C326F37}" destId="{00677015-1651-8642-9B6C-53AF6A159217}" srcOrd="0" destOrd="0" presId="urn:microsoft.com/office/officeart/2005/8/layout/process3"/>
    <dgm:cxn modelId="{7F3547EF-94F6-F642-89F4-63F16120D786}" type="presOf" srcId="{C3B879CB-1DDD-874C-988C-76A7AED5A946}" destId="{9652737A-9D88-414F-B6F6-B2935583BD50}" srcOrd="1" destOrd="0" presId="urn:microsoft.com/office/officeart/2005/8/layout/process3"/>
    <dgm:cxn modelId="{BB18E8E0-F035-B14B-831A-93D5953901D7}" type="presParOf" srcId="{AFE53CE9-417E-F64C-9192-B24EC2CA8477}" destId="{822E66F2-DE54-F74A-8AFD-8FC50B0F483B}" srcOrd="0" destOrd="0" presId="urn:microsoft.com/office/officeart/2005/8/layout/process3"/>
    <dgm:cxn modelId="{8D3C0D67-1457-D244-951B-5B816ABDF2DE}" type="presParOf" srcId="{822E66F2-DE54-F74A-8AFD-8FC50B0F483B}" destId="{00677015-1651-8642-9B6C-53AF6A159217}" srcOrd="0" destOrd="0" presId="urn:microsoft.com/office/officeart/2005/8/layout/process3"/>
    <dgm:cxn modelId="{807768D1-551A-6648-896A-580A76C64F6A}" type="presParOf" srcId="{822E66F2-DE54-F74A-8AFD-8FC50B0F483B}" destId="{D676BFB2-30AE-814D-94CB-A878072F21A1}" srcOrd="1" destOrd="0" presId="urn:microsoft.com/office/officeart/2005/8/layout/process3"/>
    <dgm:cxn modelId="{2B2E8949-76BF-F942-AE8C-561A0D41F459}" type="presParOf" srcId="{822E66F2-DE54-F74A-8AFD-8FC50B0F483B}" destId="{9BD2978A-4856-D348-8705-94E548350B43}" srcOrd="2" destOrd="0" presId="urn:microsoft.com/office/officeart/2005/8/layout/process3"/>
    <dgm:cxn modelId="{07C616C2-A7B6-964A-866C-040B8D0022EA}" type="presParOf" srcId="{AFE53CE9-417E-F64C-9192-B24EC2CA8477}" destId="{01336F47-7A01-854B-B682-4DF1D2D387D7}" srcOrd="1" destOrd="0" presId="urn:microsoft.com/office/officeart/2005/8/layout/process3"/>
    <dgm:cxn modelId="{935156F4-E737-AF40-9833-8545351C0A55}" type="presParOf" srcId="{01336F47-7A01-854B-B682-4DF1D2D387D7}" destId="{03966749-BEAA-5D4A-88A6-2E48A86BB54A}" srcOrd="0" destOrd="0" presId="urn:microsoft.com/office/officeart/2005/8/layout/process3"/>
    <dgm:cxn modelId="{37D8B439-AAED-2844-99A7-67BD0C0637A2}" type="presParOf" srcId="{AFE53CE9-417E-F64C-9192-B24EC2CA8477}" destId="{5FCE1CD7-79B1-B143-BAB7-018D520C5E43}" srcOrd="2" destOrd="0" presId="urn:microsoft.com/office/officeart/2005/8/layout/process3"/>
    <dgm:cxn modelId="{20C68F5F-E3F3-634E-9E8C-4286D9F2C84F}" type="presParOf" srcId="{5FCE1CD7-79B1-B143-BAB7-018D520C5E43}" destId="{8C424EA1-5C8B-8742-A21C-757D26178290}" srcOrd="0" destOrd="0" presId="urn:microsoft.com/office/officeart/2005/8/layout/process3"/>
    <dgm:cxn modelId="{9869AC8E-C451-0043-A965-EFC937673EF5}" type="presParOf" srcId="{5FCE1CD7-79B1-B143-BAB7-018D520C5E43}" destId="{E001AAE2-2F6F-E941-9448-9281FF4D5158}" srcOrd="1" destOrd="0" presId="urn:microsoft.com/office/officeart/2005/8/layout/process3"/>
    <dgm:cxn modelId="{4475442B-42CA-EC4F-8BE2-48C61F6F0C4A}" type="presParOf" srcId="{5FCE1CD7-79B1-B143-BAB7-018D520C5E43}" destId="{492B1704-3054-1340-B8F1-AC29D1106B72}" srcOrd="2" destOrd="0" presId="urn:microsoft.com/office/officeart/2005/8/layout/process3"/>
    <dgm:cxn modelId="{B1890022-6444-6942-B85F-9EF1074D9E14}" type="presParOf" srcId="{AFE53CE9-417E-F64C-9192-B24EC2CA8477}" destId="{C20A7731-0B40-AB48-8A4D-1301AD3C2796}" srcOrd="3" destOrd="0" presId="urn:microsoft.com/office/officeart/2005/8/layout/process3"/>
    <dgm:cxn modelId="{77519406-C585-ED46-8A84-5BDCFF47B343}" type="presParOf" srcId="{C20A7731-0B40-AB48-8A4D-1301AD3C2796}" destId="{9652737A-9D88-414F-B6F6-B2935583BD50}" srcOrd="0" destOrd="0" presId="urn:microsoft.com/office/officeart/2005/8/layout/process3"/>
    <dgm:cxn modelId="{8AF3B7CA-24F7-B34D-A964-F8FEAD92ABFF}" type="presParOf" srcId="{AFE53CE9-417E-F64C-9192-B24EC2CA8477}" destId="{13DED5BC-63B9-2843-89E8-465E8894EE51}" srcOrd="4" destOrd="0" presId="urn:microsoft.com/office/officeart/2005/8/layout/process3"/>
    <dgm:cxn modelId="{553A36CE-B4E5-6549-8B9B-1FD25D09192E}" type="presParOf" srcId="{13DED5BC-63B9-2843-89E8-465E8894EE51}" destId="{C8DE3C12-F9D8-8B4B-8DC3-ADB866024E2A}" srcOrd="0" destOrd="0" presId="urn:microsoft.com/office/officeart/2005/8/layout/process3"/>
    <dgm:cxn modelId="{622B7313-DFE6-BB4E-B4FF-0654D98CEBA0}" type="presParOf" srcId="{13DED5BC-63B9-2843-89E8-465E8894EE51}" destId="{D19BA441-39B0-B343-B752-120EFF3B3112}" srcOrd="1" destOrd="0" presId="urn:microsoft.com/office/officeart/2005/8/layout/process3"/>
    <dgm:cxn modelId="{A9D6AB97-6F62-324C-BDC0-CD2F10454157}" type="presParOf" srcId="{13DED5BC-63B9-2843-89E8-465E8894EE51}" destId="{B034060D-911A-6C4A-B882-60AC7B34A118}" srcOrd="2" destOrd="0" presId="urn:microsoft.com/office/officeart/2005/8/layout/process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17E52CC-23AA-314B-AB47-46EF7B04ECB2}" type="doc">
      <dgm:prSet loTypeId="urn:microsoft.com/office/officeart/2005/8/layout/process3" loCatId="" qsTypeId="urn:microsoft.com/office/officeart/2005/8/quickstyle/simple1" qsCatId="simple" csTypeId="urn:microsoft.com/office/officeart/2005/8/colors/accent2_1" csCatId="accent2" phldr="0"/>
      <dgm:spPr/>
      <dgm:t>
        <a:bodyPr/>
        <a:lstStyle/>
        <a:p>
          <a:endParaRPr lang="en-US"/>
        </a:p>
      </dgm:t>
    </dgm:pt>
    <dgm:pt modelId="{F2A0E9C5-A31C-564F-9028-1A142C326F37}">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2BCF5FC-5E44-3441-AD5F-4FFCF81DDC5F}" type="par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B685E45-516E-1040-97FA-55EDC3D5F703}" type="sib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EFEE24A-537A-8F4F-9313-E70D684F3920}">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5BD7279D-9BB5-384A-A720-08426DDAEE5B}" type="par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B7A11DF-B3B3-B748-9B0F-A2C58699F958}" type="sib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016E273E-567B-7D48-9287-F2AD53931EFF}">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32F97E9B-9EF2-F043-991D-68CC30384452}" type="par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C3B879CB-1DDD-874C-988C-76A7AED5A946}" type="sib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022F21C-42FB-9D40-8D10-89ED6BBF629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27FC4302-641A-C348-84BC-F1C2D660C0C7}" type="par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7E4CFAC-2137-8245-80D7-ECC2439288F7}" type="sib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8BE37492-5279-1C4F-87DC-B50AAAEFF2A8}">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A9B6A13-C372-AC44-BF86-CA4989AFCB4A}" type="par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DA2CB9F-599D-214B-9973-BC729D721740}" type="sib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2B024F7-CFF4-4249-93B7-724988FB953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69C9E067-B60C-E247-826D-E11ED482D62B}" type="par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796A3AF7-2837-A54C-BE99-1A79CF46F0DC}" type="sib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AFE53CE9-417E-F64C-9192-B24EC2CA8477}" type="pres">
      <dgm:prSet presAssocID="{C17E52CC-23AA-314B-AB47-46EF7B04ECB2}" presName="linearFlow" presStyleCnt="0">
        <dgm:presLayoutVars>
          <dgm:dir/>
          <dgm:animLvl val="lvl"/>
          <dgm:resizeHandles val="exact"/>
        </dgm:presLayoutVars>
      </dgm:prSet>
      <dgm:spPr/>
    </dgm:pt>
    <dgm:pt modelId="{822E66F2-DE54-F74A-8AFD-8FC50B0F483B}" type="pres">
      <dgm:prSet presAssocID="{F2A0E9C5-A31C-564F-9028-1A142C326F37}" presName="composite" presStyleCnt="0"/>
      <dgm:spPr/>
    </dgm:pt>
    <dgm:pt modelId="{00677015-1651-8642-9B6C-53AF6A159217}" type="pres">
      <dgm:prSet presAssocID="{F2A0E9C5-A31C-564F-9028-1A142C326F37}" presName="parTx" presStyleLbl="node1" presStyleIdx="0" presStyleCnt="3">
        <dgm:presLayoutVars>
          <dgm:chMax val="0"/>
          <dgm:chPref val="0"/>
          <dgm:bulletEnabled val="1"/>
        </dgm:presLayoutVars>
      </dgm:prSet>
      <dgm:spPr/>
    </dgm:pt>
    <dgm:pt modelId="{D676BFB2-30AE-814D-94CB-A878072F21A1}" type="pres">
      <dgm:prSet presAssocID="{F2A0E9C5-A31C-564F-9028-1A142C326F37}" presName="parSh" presStyleLbl="node1" presStyleIdx="0" presStyleCnt="3"/>
      <dgm:spPr/>
    </dgm:pt>
    <dgm:pt modelId="{9BD2978A-4856-D348-8705-94E548350B43}" type="pres">
      <dgm:prSet presAssocID="{F2A0E9C5-A31C-564F-9028-1A142C326F37}" presName="desTx" presStyleLbl="fgAcc1" presStyleIdx="0" presStyleCnt="3">
        <dgm:presLayoutVars>
          <dgm:bulletEnabled val="1"/>
        </dgm:presLayoutVars>
      </dgm:prSet>
      <dgm:spPr/>
    </dgm:pt>
    <dgm:pt modelId="{01336F47-7A01-854B-B682-4DF1D2D387D7}" type="pres">
      <dgm:prSet presAssocID="{FB685E45-516E-1040-97FA-55EDC3D5F703}" presName="sibTrans" presStyleLbl="sibTrans2D1" presStyleIdx="0" presStyleCnt="2"/>
      <dgm:spPr/>
    </dgm:pt>
    <dgm:pt modelId="{03966749-BEAA-5D4A-88A6-2E48A86BB54A}" type="pres">
      <dgm:prSet presAssocID="{FB685E45-516E-1040-97FA-55EDC3D5F703}" presName="connTx" presStyleLbl="sibTrans2D1" presStyleIdx="0" presStyleCnt="2"/>
      <dgm:spPr/>
    </dgm:pt>
    <dgm:pt modelId="{5FCE1CD7-79B1-B143-BAB7-018D520C5E43}" type="pres">
      <dgm:prSet presAssocID="{016E273E-567B-7D48-9287-F2AD53931EFF}" presName="composite" presStyleCnt="0"/>
      <dgm:spPr/>
    </dgm:pt>
    <dgm:pt modelId="{8C424EA1-5C8B-8742-A21C-757D26178290}" type="pres">
      <dgm:prSet presAssocID="{016E273E-567B-7D48-9287-F2AD53931EFF}" presName="parTx" presStyleLbl="node1" presStyleIdx="0" presStyleCnt="3">
        <dgm:presLayoutVars>
          <dgm:chMax val="0"/>
          <dgm:chPref val="0"/>
          <dgm:bulletEnabled val="1"/>
        </dgm:presLayoutVars>
      </dgm:prSet>
      <dgm:spPr/>
    </dgm:pt>
    <dgm:pt modelId="{E001AAE2-2F6F-E941-9448-9281FF4D5158}" type="pres">
      <dgm:prSet presAssocID="{016E273E-567B-7D48-9287-F2AD53931EFF}" presName="parSh" presStyleLbl="node1" presStyleIdx="1" presStyleCnt="3"/>
      <dgm:spPr/>
    </dgm:pt>
    <dgm:pt modelId="{492B1704-3054-1340-B8F1-AC29D1106B72}" type="pres">
      <dgm:prSet presAssocID="{016E273E-567B-7D48-9287-F2AD53931EFF}" presName="desTx" presStyleLbl="fgAcc1" presStyleIdx="1" presStyleCnt="3">
        <dgm:presLayoutVars>
          <dgm:bulletEnabled val="1"/>
        </dgm:presLayoutVars>
      </dgm:prSet>
      <dgm:spPr/>
    </dgm:pt>
    <dgm:pt modelId="{C20A7731-0B40-AB48-8A4D-1301AD3C2796}" type="pres">
      <dgm:prSet presAssocID="{C3B879CB-1DDD-874C-988C-76A7AED5A946}" presName="sibTrans" presStyleLbl="sibTrans2D1" presStyleIdx="1" presStyleCnt="2"/>
      <dgm:spPr/>
    </dgm:pt>
    <dgm:pt modelId="{9652737A-9D88-414F-B6F6-B2935583BD50}" type="pres">
      <dgm:prSet presAssocID="{C3B879CB-1DDD-874C-988C-76A7AED5A946}" presName="connTx" presStyleLbl="sibTrans2D1" presStyleIdx="1" presStyleCnt="2"/>
      <dgm:spPr/>
    </dgm:pt>
    <dgm:pt modelId="{13DED5BC-63B9-2843-89E8-465E8894EE51}" type="pres">
      <dgm:prSet presAssocID="{8BE37492-5279-1C4F-87DC-B50AAAEFF2A8}" presName="composite" presStyleCnt="0"/>
      <dgm:spPr/>
    </dgm:pt>
    <dgm:pt modelId="{C8DE3C12-F9D8-8B4B-8DC3-ADB866024E2A}" type="pres">
      <dgm:prSet presAssocID="{8BE37492-5279-1C4F-87DC-B50AAAEFF2A8}" presName="parTx" presStyleLbl="node1" presStyleIdx="1" presStyleCnt="3">
        <dgm:presLayoutVars>
          <dgm:chMax val="0"/>
          <dgm:chPref val="0"/>
          <dgm:bulletEnabled val="1"/>
        </dgm:presLayoutVars>
      </dgm:prSet>
      <dgm:spPr/>
    </dgm:pt>
    <dgm:pt modelId="{D19BA441-39B0-B343-B752-120EFF3B3112}" type="pres">
      <dgm:prSet presAssocID="{8BE37492-5279-1C4F-87DC-B50AAAEFF2A8}" presName="parSh" presStyleLbl="node1" presStyleIdx="2" presStyleCnt="3"/>
      <dgm:spPr/>
    </dgm:pt>
    <dgm:pt modelId="{B034060D-911A-6C4A-B882-60AC7B34A118}" type="pres">
      <dgm:prSet presAssocID="{8BE37492-5279-1C4F-87DC-B50AAAEFF2A8}" presName="desTx" presStyleLbl="fgAcc1" presStyleIdx="2" presStyleCnt="3">
        <dgm:presLayoutVars>
          <dgm:bulletEnabled val="1"/>
        </dgm:presLayoutVars>
      </dgm:prSet>
      <dgm:spPr/>
    </dgm:pt>
  </dgm:ptLst>
  <dgm:cxnLst>
    <dgm:cxn modelId="{7CF7C000-885B-3740-991B-DAF1A261135F}" type="presOf" srcId="{FB685E45-516E-1040-97FA-55EDC3D5F703}" destId="{03966749-BEAA-5D4A-88A6-2E48A86BB54A}" srcOrd="1" destOrd="0" presId="urn:microsoft.com/office/officeart/2005/8/layout/process3"/>
    <dgm:cxn modelId="{40CA8E10-EBF6-B14C-8014-5DD36E72319A}" srcId="{F2A0E9C5-A31C-564F-9028-1A142C326F37}" destId="{FEFEE24A-537A-8F4F-9313-E70D684F3920}" srcOrd="0" destOrd="0" parTransId="{5BD7279D-9BB5-384A-A720-08426DDAEE5B}" sibTransId="{EB7A11DF-B3B3-B748-9B0F-A2C58699F958}"/>
    <dgm:cxn modelId="{A659DD1E-EB43-8648-BA2A-BF051FDEAB3E}" srcId="{8BE37492-5279-1C4F-87DC-B50AAAEFF2A8}" destId="{12B024F7-CFF4-4249-93B7-724988FB9532}" srcOrd="0" destOrd="0" parTransId="{69C9E067-B60C-E247-826D-E11ED482D62B}" sibTransId="{796A3AF7-2837-A54C-BE99-1A79CF46F0DC}"/>
    <dgm:cxn modelId="{A24E1321-28B7-B040-B8FC-A89B7F0186A2}" type="presOf" srcId="{8BE37492-5279-1C4F-87DC-B50AAAEFF2A8}" destId="{C8DE3C12-F9D8-8B4B-8DC3-ADB866024E2A}" srcOrd="0" destOrd="0" presId="urn:microsoft.com/office/officeart/2005/8/layout/process3"/>
    <dgm:cxn modelId="{67024924-2604-9647-9E5A-BCDA0C9BB8CB}" type="presOf" srcId="{C3B879CB-1DDD-874C-988C-76A7AED5A946}" destId="{C20A7731-0B40-AB48-8A4D-1301AD3C2796}" srcOrd="0" destOrd="0" presId="urn:microsoft.com/office/officeart/2005/8/layout/process3"/>
    <dgm:cxn modelId="{935AB52B-EE9D-354F-BEFD-F9EC742EBAF7}" srcId="{C17E52CC-23AA-314B-AB47-46EF7B04ECB2}" destId="{F2A0E9C5-A31C-564F-9028-1A142C326F37}" srcOrd="0" destOrd="0" parTransId="{F2BCF5FC-5E44-3441-AD5F-4FFCF81DDC5F}" sibTransId="{FB685E45-516E-1040-97FA-55EDC3D5F703}"/>
    <dgm:cxn modelId="{B8AADE34-9A8F-AF4E-9266-386497F6F6B4}" type="presOf" srcId="{E022F21C-42FB-9D40-8D10-89ED6BBF6292}" destId="{492B1704-3054-1340-B8F1-AC29D1106B72}" srcOrd="0" destOrd="0" presId="urn:microsoft.com/office/officeart/2005/8/layout/process3"/>
    <dgm:cxn modelId="{086DD636-CAD8-FA47-A3F2-53C70103F2E2}" srcId="{C17E52CC-23AA-314B-AB47-46EF7B04ECB2}" destId="{016E273E-567B-7D48-9287-F2AD53931EFF}" srcOrd="1" destOrd="0" parTransId="{32F97E9B-9EF2-F043-991D-68CC30384452}" sibTransId="{C3B879CB-1DDD-874C-988C-76A7AED5A946}"/>
    <dgm:cxn modelId="{21C4516C-55D2-5344-9957-52855338343E}" type="presOf" srcId="{016E273E-567B-7D48-9287-F2AD53931EFF}" destId="{E001AAE2-2F6F-E941-9448-9281FF4D5158}" srcOrd="1" destOrd="0" presId="urn:microsoft.com/office/officeart/2005/8/layout/process3"/>
    <dgm:cxn modelId="{94CAA94E-3F4D-F943-BD84-7E11DEBC8E01}" type="presOf" srcId="{FB685E45-516E-1040-97FA-55EDC3D5F703}" destId="{01336F47-7A01-854B-B682-4DF1D2D387D7}" srcOrd="0" destOrd="0" presId="urn:microsoft.com/office/officeart/2005/8/layout/process3"/>
    <dgm:cxn modelId="{5BF7A380-DD73-544B-AF09-17C03C18C7E1}" type="presOf" srcId="{F2A0E9C5-A31C-564F-9028-1A142C326F37}" destId="{D676BFB2-30AE-814D-94CB-A878072F21A1}" srcOrd="1" destOrd="0" presId="urn:microsoft.com/office/officeart/2005/8/layout/process3"/>
    <dgm:cxn modelId="{EA51F683-FDC8-0D40-A6C7-A09D4DEA3BEF}" srcId="{C17E52CC-23AA-314B-AB47-46EF7B04ECB2}" destId="{8BE37492-5279-1C4F-87DC-B50AAAEFF2A8}" srcOrd="2" destOrd="0" parTransId="{EA9B6A13-C372-AC44-BF86-CA4989AFCB4A}" sibTransId="{FDA2CB9F-599D-214B-9973-BC729D721740}"/>
    <dgm:cxn modelId="{C6842D84-4765-3D45-9DA7-3A4A7E096BC1}" type="presOf" srcId="{FEFEE24A-537A-8F4F-9313-E70D684F3920}" destId="{9BD2978A-4856-D348-8705-94E548350B43}" srcOrd="0" destOrd="0" presId="urn:microsoft.com/office/officeart/2005/8/layout/process3"/>
    <dgm:cxn modelId="{CC806E84-2CC5-BF4C-BF48-0A1B848F8D91}" srcId="{016E273E-567B-7D48-9287-F2AD53931EFF}" destId="{E022F21C-42FB-9D40-8D10-89ED6BBF6292}" srcOrd="0" destOrd="0" parTransId="{27FC4302-641A-C348-84BC-F1C2D660C0C7}" sibTransId="{17E4CFAC-2137-8245-80D7-ECC2439288F7}"/>
    <dgm:cxn modelId="{66E8CA97-020F-D647-B6DC-9BF440536281}" type="presOf" srcId="{016E273E-567B-7D48-9287-F2AD53931EFF}" destId="{8C424EA1-5C8B-8742-A21C-757D26178290}" srcOrd="0" destOrd="0" presId="urn:microsoft.com/office/officeart/2005/8/layout/process3"/>
    <dgm:cxn modelId="{2D2A799D-A498-5744-8046-4C9EE7CB44D3}" type="presOf" srcId="{8BE37492-5279-1C4F-87DC-B50AAAEFF2A8}" destId="{D19BA441-39B0-B343-B752-120EFF3B3112}" srcOrd="1" destOrd="0" presId="urn:microsoft.com/office/officeart/2005/8/layout/process3"/>
    <dgm:cxn modelId="{FC5DDCAA-BB84-0D45-AEE7-2EDAD286ADD8}" type="presOf" srcId="{12B024F7-CFF4-4249-93B7-724988FB9532}" destId="{B034060D-911A-6C4A-B882-60AC7B34A118}" srcOrd="0" destOrd="0" presId="urn:microsoft.com/office/officeart/2005/8/layout/process3"/>
    <dgm:cxn modelId="{448BE7B9-6A9A-7540-99E0-F6704DF8CEEC}" type="presOf" srcId="{C17E52CC-23AA-314B-AB47-46EF7B04ECB2}" destId="{AFE53CE9-417E-F64C-9192-B24EC2CA8477}" srcOrd="0" destOrd="0" presId="urn:microsoft.com/office/officeart/2005/8/layout/process3"/>
    <dgm:cxn modelId="{2E2FE9CA-7F34-AD4C-8949-75495A61ED10}" type="presOf" srcId="{F2A0E9C5-A31C-564F-9028-1A142C326F37}" destId="{00677015-1651-8642-9B6C-53AF6A159217}" srcOrd="0" destOrd="0" presId="urn:microsoft.com/office/officeart/2005/8/layout/process3"/>
    <dgm:cxn modelId="{7F3547EF-94F6-F642-89F4-63F16120D786}" type="presOf" srcId="{C3B879CB-1DDD-874C-988C-76A7AED5A946}" destId="{9652737A-9D88-414F-B6F6-B2935583BD50}" srcOrd="1" destOrd="0" presId="urn:microsoft.com/office/officeart/2005/8/layout/process3"/>
    <dgm:cxn modelId="{BB18E8E0-F035-B14B-831A-93D5953901D7}" type="presParOf" srcId="{AFE53CE9-417E-F64C-9192-B24EC2CA8477}" destId="{822E66F2-DE54-F74A-8AFD-8FC50B0F483B}" srcOrd="0" destOrd="0" presId="urn:microsoft.com/office/officeart/2005/8/layout/process3"/>
    <dgm:cxn modelId="{8D3C0D67-1457-D244-951B-5B816ABDF2DE}" type="presParOf" srcId="{822E66F2-DE54-F74A-8AFD-8FC50B0F483B}" destId="{00677015-1651-8642-9B6C-53AF6A159217}" srcOrd="0" destOrd="0" presId="urn:microsoft.com/office/officeart/2005/8/layout/process3"/>
    <dgm:cxn modelId="{807768D1-551A-6648-896A-580A76C64F6A}" type="presParOf" srcId="{822E66F2-DE54-F74A-8AFD-8FC50B0F483B}" destId="{D676BFB2-30AE-814D-94CB-A878072F21A1}" srcOrd="1" destOrd="0" presId="urn:microsoft.com/office/officeart/2005/8/layout/process3"/>
    <dgm:cxn modelId="{2B2E8949-76BF-F942-AE8C-561A0D41F459}" type="presParOf" srcId="{822E66F2-DE54-F74A-8AFD-8FC50B0F483B}" destId="{9BD2978A-4856-D348-8705-94E548350B43}" srcOrd="2" destOrd="0" presId="urn:microsoft.com/office/officeart/2005/8/layout/process3"/>
    <dgm:cxn modelId="{07C616C2-A7B6-964A-866C-040B8D0022EA}" type="presParOf" srcId="{AFE53CE9-417E-F64C-9192-B24EC2CA8477}" destId="{01336F47-7A01-854B-B682-4DF1D2D387D7}" srcOrd="1" destOrd="0" presId="urn:microsoft.com/office/officeart/2005/8/layout/process3"/>
    <dgm:cxn modelId="{935156F4-E737-AF40-9833-8545351C0A55}" type="presParOf" srcId="{01336F47-7A01-854B-B682-4DF1D2D387D7}" destId="{03966749-BEAA-5D4A-88A6-2E48A86BB54A}" srcOrd="0" destOrd="0" presId="urn:microsoft.com/office/officeart/2005/8/layout/process3"/>
    <dgm:cxn modelId="{37D8B439-AAED-2844-99A7-67BD0C0637A2}" type="presParOf" srcId="{AFE53CE9-417E-F64C-9192-B24EC2CA8477}" destId="{5FCE1CD7-79B1-B143-BAB7-018D520C5E43}" srcOrd="2" destOrd="0" presId="urn:microsoft.com/office/officeart/2005/8/layout/process3"/>
    <dgm:cxn modelId="{20C68F5F-E3F3-634E-9E8C-4286D9F2C84F}" type="presParOf" srcId="{5FCE1CD7-79B1-B143-BAB7-018D520C5E43}" destId="{8C424EA1-5C8B-8742-A21C-757D26178290}" srcOrd="0" destOrd="0" presId="urn:microsoft.com/office/officeart/2005/8/layout/process3"/>
    <dgm:cxn modelId="{9869AC8E-C451-0043-A965-EFC937673EF5}" type="presParOf" srcId="{5FCE1CD7-79B1-B143-BAB7-018D520C5E43}" destId="{E001AAE2-2F6F-E941-9448-9281FF4D5158}" srcOrd="1" destOrd="0" presId="urn:microsoft.com/office/officeart/2005/8/layout/process3"/>
    <dgm:cxn modelId="{4475442B-42CA-EC4F-8BE2-48C61F6F0C4A}" type="presParOf" srcId="{5FCE1CD7-79B1-B143-BAB7-018D520C5E43}" destId="{492B1704-3054-1340-B8F1-AC29D1106B72}" srcOrd="2" destOrd="0" presId="urn:microsoft.com/office/officeart/2005/8/layout/process3"/>
    <dgm:cxn modelId="{B1890022-6444-6942-B85F-9EF1074D9E14}" type="presParOf" srcId="{AFE53CE9-417E-F64C-9192-B24EC2CA8477}" destId="{C20A7731-0B40-AB48-8A4D-1301AD3C2796}" srcOrd="3" destOrd="0" presId="urn:microsoft.com/office/officeart/2005/8/layout/process3"/>
    <dgm:cxn modelId="{77519406-C585-ED46-8A84-5BDCFF47B343}" type="presParOf" srcId="{C20A7731-0B40-AB48-8A4D-1301AD3C2796}" destId="{9652737A-9D88-414F-B6F6-B2935583BD50}" srcOrd="0" destOrd="0" presId="urn:microsoft.com/office/officeart/2005/8/layout/process3"/>
    <dgm:cxn modelId="{8AF3B7CA-24F7-B34D-A964-F8FEAD92ABFF}" type="presParOf" srcId="{AFE53CE9-417E-F64C-9192-B24EC2CA8477}" destId="{13DED5BC-63B9-2843-89E8-465E8894EE51}" srcOrd="4" destOrd="0" presId="urn:microsoft.com/office/officeart/2005/8/layout/process3"/>
    <dgm:cxn modelId="{553A36CE-B4E5-6549-8B9B-1FD25D09192E}" type="presParOf" srcId="{13DED5BC-63B9-2843-89E8-465E8894EE51}" destId="{C8DE3C12-F9D8-8B4B-8DC3-ADB866024E2A}" srcOrd="0" destOrd="0" presId="urn:microsoft.com/office/officeart/2005/8/layout/process3"/>
    <dgm:cxn modelId="{622B7313-DFE6-BB4E-B4FF-0654D98CEBA0}" type="presParOf" srcId="{13DED5BC-63B9-2843-89E8-465E8894EE51}" destId="{D19BA441-39B0-B343-B752-120EFF3B3112}" srcOrd="1" destOrd="0" presId="urn:microsoft.com/office/officeart/2005/8/layout/process3"/>
    <dgm:cxn modelId="{A9D6AB97-6F62-324C-BDC0-CD2F10454157}" type="presParOf" srcId="{13DED5BC-63B9-2843-89E8-465E8894EE51}" destId="{B034060D-911A-6C4A-B882-60AC7B34A118}" srcOrd="2" destOrd="0" presId="urn:microsoft.com/office/officeart/2005/8/layout/process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17E52CC-23AA-314B-AB47-46EF7B04ECB2}" type="doc">
      <dgm:prSet loTypeId="urn:microsoft.com/office/officeart/2005/8/layout/process3" loCatId="" qsTypeId="urn:microsoft.com/office/officeart/2005/8/quickstyle/simple1" qsCatId="simple" csTypeId="urn:microsoft.com/office/officeart/2005/8/colors/accent2_1" csCatId="accent2" phldr="0"/>
      <dgm:spPr/>
      <dgm:t>
        <a:bodyPr/>
        <a:lstStyle/>
        <a:p>
          <a:endParaRPr lang="en-US"/>
        </a:p>
      </dgm:t>
    </dgm:pt>
    <dgm:pt modelId="{F2A0E9C5-A31C-564F-9028-1A142C326F37}">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2BCF5FC-5E44-3441-AD5F-4FFCF81DDC5F}" type="par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B685E45-516E-1040-97FA-55EDC3D5F703}" type="sib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EFEE24A-537A-8F4F-9313-E70D684F3920}">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5BD7279D-9BB5-384A-A720-08426DDAEE5B}" type="par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B7A11DF-B3B3-B748-9B0F-A2C58699F958}" type="sib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016E273E-567B-7D48-9287-F2AD53931EFF}">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32F97E9B-9EF2-F043-991D-68CC30384452}" type="par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C3B879CB-1DDD-874C-988C-76A7AED5A946}" type="sib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022F21C-42FB-9D40-8D10-89ED6BBF629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27FC4302-641A-C348-84BC-F1C2D660C0C7}" type="par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7E4CFAC-2137-8245-80D7-ECC2439288F7}" type="sib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8BE37492-5279-1C4F-87DC-B50AAAEFF2A8}">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A9B6A13-C372-AC44-BF86-CA4989AFCB4A}" type="par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DA2CB9F-599D-214B-9973-BC729D721740}" type="sib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2B024F7-CFF4-4249-93B7-724988FB953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69C9E067-B60C-E247-826D-E11ED482D62B}" type="par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796A3AF7-2837-A54C-BE99-1A79CF46F0DC}" type="sib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AFE53CE9-417E-F64C-9192-B24EC2CA8477}" type="pres">
      <dgm:prSet presAssocID="{C17E52CC-23AA-314B-AB47-46EF7B04ECB2}" presName="linearFlow" presStyleCnt="0">
        <dgm:presLayoutVars>
          <dgm:dir/>
          <dgm:animLvl val="lvl"/>
          <dgm:resizeHandles val="exact"/>
        </dgm:presLayoutVars>
      </dgm:prSet>
      <dgm:spPr/>
    </dgm:pt>
    <dgm:pt modelId="{822E66F2-DE54-F74A-8AFD-8FC50B0F483B}" type="pres">
      <dgm:prSet presAssocID="{F2A0E9C5-A31C-564F-9028-1A142C326F37}" presName="composite" presStyleCnt="0"/>
      <dgm:spPr/>
    </dgm:pt>
    <dgm:pt modelId="{00677015-1651-8642-9B6C-53AF6A159217}" type="pres">
      <dgm:prSet presAssocID="{F2A0E9C5-A31C-564F-9028-1A142C326F37}" presName="parTx" presStyleLbl="node1" presStyleIdx="0" presStyleCnt="3">
        <dgm:presLayoutVars>
          <dgm:chMax val="0"/>
          <dgm:chPref val="0"/>
          <dgm:bulletEnabled val="1"/>
        </dgm:presLayoutVars>
      </dgm:prSet>
      <dgm:spPr/>
    </dgm:pt>
    <dgm:pt modelId="{D676BFB2-30AE-814D-94CB-A878072F21A1}" type="pres">
      <dgm:prSet presAssocID="{F2A0E9C5-A31C-564F-9028-1A142C326F37}" presName="parSh" presStyleLbl="node1" presStyleIdx="0" presStyleCnt="3"/>
      <dgm:spPr/>
    </dgm:pt>
    <dgm:pt modelId="{9BD2978A-4856-D348-8705-94E548350B43}" type="pres">
      <dgm:prSet presAssocID="{F2A0E9C5-A31C-564F-9028-1A142C326F37}" presName="desTx" presStyleLbl="fgAcc1" presStyleIdx="0" presStyleCnt="3">
        <dgm:presLayoutVars>
          <dgm:bulletEnabled val="1"/>
        </dgm:presLayoutVars>
      </dgm:prSet>
      <dgm:spPr/>
    </dgm:pt>
    <dgm:pt modelId="{01336F47-7A01-854B-B682-4DF1D2D387D7}" type="pres">
      <dgm:prSet presAssocID="{FB685E45-516E-1040-97FA-55EDC3D5F703}" presName="sibTrans" presStyleLbl="sibTrans2D1" presStyleIdx="0" presStyleCnt="2"/>
      <dgm:spPr/>
    </dgm:pt>
    <dgm:pt modelId="{03966749-BEAA-5D4A-88A6-2E48A86BB54A}" type="pres">
      <dgm:prSet presAssocID="{FB685E45-516E-1040-97FA-55EDC3D5F703}" presName="connTx" presStyleLbl="sibTrans2D1" presStyleIdx="0" presStyleCnt="2"/>
      <dgm:spPr/>
    </dgm:pt>
    <dgm:pt modelId="{5FCE1CD7-79B1-B143-BAB7-018D520C5E43}" type="pres">
      <dgm:prSet presAssocID="{016E273E-567B-7D48-9287-F2AD53931EFF}" presName="composite" presStyleCnt="0"/>
      <dgm:spPr/>
    </dgm:pt>
    <dgm:pt modelId="{8C424EA1-5C8B-8742-A21C-757D26178290}" type="pres">
      <dgm:prSet presAssocID="{016E273E-567B-7D48-9287-F2AD53931EFF}" presName="parTx" presStyleLbl="node1" presStyleIdx="0" presStyleCnt="3">
        <dgm:presLayoutVars>
          <dgm:chMax val="0"/>
          <dgm:chPref val="0"/>
          <dgm:bulletEnabled val="1"/>
        </dgm:presLayoutVars>
      </dgm:prSet>
      <dgm:spPr/>
    </dgm:pt>
    <dgm:pt modelId="{E001AAE2-2F6F-E941-9448-9281FF4D5158}" type="pres">
      <dgm:prSet presAssocID="{016E273E-567B-7D48-9287-F2AD53931EFF}" presName="parSh" presStyleLbl="node1" presStyleIdx="1" presStyleCnt="3"/>
      <dgm:spPr/>
    </dgm:pt>
    <dgm:pt modelId="{492B1704-3054-1340-B8F1-AC29D1106B72}" type="pres">
      <dgm:prSet presAssocID="{016E273E-567B-7D48-9287-F2AD53931EFF}" presName="desTx" presStyleLbl="fgAcc1" presStyleIdx="1" presStyleCnt="3">
        <dgm:presLayoutVars>
          <dgm:bulletEnabled val="1"/>
        </dgm:presLayoutVars>
      </dgm:prSet>
      <dgm:spPr/>
    </dgm:pt>
    <dgm:pt modelId="{C20A7731-0B40-AB48-8A4D-1301AD3C2796}" type="pres">
      <dgm:prSet presAssocID="{C3B879CB-1DDD-874C-988C-76A7AED5A946}" presName="sibTrans" presStyleLbl="sibTrans2D1" presStyleIdx="1" presStyleCnt="2"/>
      <dgm:spPr/>
    </dgm:pt>
    <dgm:pt modelId="{9652737A-9D88-414F-B6F6-B2935583BD50}" type="pres">
      <dgm:prSet presAssocID="{C3B879CB-1DDD-874C-988C-76A7AED5A946}" presName="connTx" presStyleLbl="sibTrans2D1" presStyleIdx="1" presStyleCnt="2"/>
      <dgm:spPr/>
    </dgm:pt>
    <dgm:pt modelId="{13DED5BC-63B9-2843-89E8-465E8894EE51}" type="pres">
      <dgm:prSet presAssocID="{8BE37492-5279-1C4F-87DC-B50AAAEFF2A8}" presName="composite" presStyleCnt="0"/>
      <dgm:spPr/>
    </dgm:pt>
    <dgm:pt modelId="{C8DE3C12-F9D8-8B4B-8DC3-ADB866024E2A}" type="pres">
      <dgm:prSet presAssocID="{8BE37492-5279-1C4F-87DC-B50AAAEFF2A8}" presName="parTx" presStyleLbl="node1" presStyleIdx="1" presStyleCnt="3">
        <dgm:presLayoutVars>
          <dgm:chMax val="0"/>
          <dgm:chPref val="0"/>
          <dgm:bulletEnabled val="1"/>
        </dgm:presLayoutVars>
      </dgm:prSet>
      <dgm:spPr/>
    </dgm:pt>
    <dgm:pt modelId="{D19BA441-39B0-B343-B752-120EFF3B3112}" type="pres">
      <dgm:prSet presAssocID="{8BE37492-5279-1C4F-87DC-B50AAAEFF2A8}" presName="parSh" presStyleLbl="node1" presStyleIdx="2" presStyleCnt="3"/>
      <dgm:spPr/>
    </dgm:pt>
    <dgm:pt modelId="{B034060D-911A-6C4A-B882-60AC7B34A118}" type="pres">
      <dgm:prSet presAssocID="{8BE37492-5279-1C4F-87DC-B50AAAEFF2A8}" presName="desTx" presStyleLbl="fgAcc1" presStyleIdx="2" presStyleCnt="3">
        <dgm:presLayoutVars>
          <dgm:bulletEnabled val="1"/>
        </dgm:presLayoutVars>
      </dgm:prSet>
      <dgm:spPr/>
    </dgm:pt>
  </dgm:ptLst>
  <dgm:cxnLst>
    <dgm:cxn modelId="{7CF7C000-885B-3740-991B-DAF1A261135F}" type="presOf" srcId="{FB685E45-516E-1040-97FA-55EDC3D5F703}" destId="{03966749-BEAA-5D4A-88A6-2E48A86BB54A}" srcOrd="1" destOrd="0" presId="urn:microsoft.com/office/officeart/2005/8/layout/process3"/>
    <dgm:cxn modelId="{40CA8E10-EBF6-B14C-8014-5DD36E72319A}" srcId="{F2A0E9C5-A31C-564F-9028-1A142C326F37}" destId="{FEFEE24A-537A-8F4F-9313-E70D684F3920}" srcOrd="0" destOrd="0" parTransId="{5BD7279D-9BB5-384A-A720-08426DDAEE5B}" sibTransId="{EB7A11DF-B3B3-B748-9B0F-A2C58699F958}"/>
    <dgm:cxn modelId="{A659DD1E-EB43-8648-BA2A-BF051FDEAB3E}" srcId="{8BE37492-5279-1C4F-87DC-B50AAAEFF2A8}" destId="{12B024F7-CFF4-4249-93B7-724988FB9532}" srcOrd="0" destOrd="0" parTransId="{69C9E067-B60C-E247-826D-E11ED482D62B}" sibTransId="{796A3AF7-2837-A54C-BE99-1A79CF46F0DC}"/>
    <dgm:cxn modelId="{A24E1321-28B7-B040-B8FC-A89B7F0186A2}" type="presOf" srcId="{8BE37492-5279-1C4F-87DC-B50AAAEFF2A8}" destId="{C8DE3C12-F9D8-8B4B-8DC3-ADB866024E2A}" srcOrd="0" destOrd="0" presId="urn:microsoft.com/office/officeart/2005/8/layout/process3"/>
    <dgm:cxn modelId="{67024924-2604-9647-9E5A-BCDA0C9BB8CB}" type="presOf" srcId="{C3B879CB-1DDD-874C-988C-76A7AED5A946}" destId="{C20A7731-0B40-AB48-8A4D-1301AD3C2796}" srcOrd="0" destOrd="0" presId="urn:microsoft.com/office/officeart/2005/8/layout/process3"/>
    <dgm:cxn modelId="{935AB52B-EE9D-354F-BEFD-F9EC742EBAF7}" srcId="{C17E52CC-23AA-314B-AB47-46EF7B04ECB2}" destId="{F2A0E9C5-A31C-564F-9028-1A142C326F37}" srcOrd="0" destOrd="0" parTransId="{F2BCF5FC-5E44-3441-AD5F-4FFCF81DDC5F}" sibTransId="{FB685E45-516E-1040-97FA-55EDC3D5F703}"/>
    <dgm:cxn modelId="{B8AADE34-9A8F-AF4E-9266-386497F6F6B4}" type="presOf" srcId="{E022F21C-42FB-9D40-8D10-89ED6BBF6292}" destId="{492B1704-3054-1340-B8F1-AC29D1106B72}" srcOrd="0" destOrd="0" presId="urn:microsoft.com/office/officeart/2005/8/layout/process3"/>
    <dgm:cxn modelId="{086DD636-CAD8-FA47-A3F2-53C70103F2E2}" srcId="{C17E52CC-23AA-314B-AB47-46EF7B04ECB2}" destId="{016E273E-567B-7D48-9287-F2AD53931EFF}" srcOrd="1" destOrd="0" parTransId="{32F97E9B-9EF2-F043-991D-68CC30384452}" sibTransId="{C3B879CB-1DDD-874C-988C-76A7AED5A946}"/>
    <dgm:cxn modelId="{21C4516C-55D2-5344-9957-52855338343E}" type="presOf" srcId="{016E273E-567B-7D48-9287-F2AD53931EFF}" destId="{E001AAE2-2F6F-E941-9448-9281FF4D5158}" srcOrd="1" destOrd="0" presId="urn:microsoft.com/office/officeart/2005/8/layout/process3"/>
    <dgm:cxn modelId="{94CAA94E-3F4D-F943-BD84-7E11DEBC8E01}" type="presOf" srcId="{FB685E45-516E-1040-97FA-55EDC3D5F703}" destId="{01336F47-7A01-854B-B682-4DF1D2D387D7}" srcOrd="0" destOrd="0" presId="urn:microsoft.com/office/officeart/2005/8/layout/process3"/>
    <dgm:cxn modelId="{5BF7A380-DD73-544B-AF09-17C03C18C7E1}" type="presOf" srcId="{F2A0E9C5-A31C-564F-9028-1A142C326F37}" destId="{D676BFB2-30AE-814D-94CB-A878072F21A1}" srcOrd="1" destOrd="0" presId="urn:microsoft.com/office/officeart/2005/8/layout/process3"/>
    <dgm:cxn modelId="{EA51F683-FDC8-0D40-A6C7-A09D4DEA3BEF}" srcId="{C17E52CC-23AA-314B-AB47-46EF7B04ECB2}" destId="{8BE37492-5279-1C4F-87DC-B50AAAEFF2A8}" srcOrd="2" destOrd="0" parTransId="{EA9B6A13-C372-AC44-BF86-CA4989AFCB4A}" sibTransId="{FDA2CB9F-599D-214B-9973-BC729D721740}"/>
    <dgm:cxn modelId="{C6842D84-4765-3D45-9DA7-3A4A7E096BC1}" type="presOf" srcId="{FEFEE24A-537A-8F4F-9313-E70D684F3920}" destId="{9BD2978A-4856-D348-8705-94E548350B43}" srcOrd="0" destOrd="0" presId="urn:microsoft.com/office/officeart/2005/8/layout/process3"/>
    <dgm:cxn modelId="{CC806E84-2CC5-BF4C-BF48-0A1B848F8D91}" srcId="{016E273E-567B-7D48-9287-F2AD53931EFF}" destId="{E022F21C-42FB-9D40-8D10-89ED6BBF6292}" srcOrd="0" destOrd="0" parTransId="{27FC4302-641A-C348-84BC-F1C2D660C0C7}" sibTransId="{17E4CFAC-2137-8245-80D7-ECC2439288F7}"/>
    <dgm:cxn modelId="{66E8CA97-020F-D647-B6DC-9BF440536281}" type="presOf" srcId="{016E273E-567B-7D48-9287-F2AD53931EFF}" destId="{8C424EA1-5C8B-8742-A21C-757D26178290}" srcOrd="0" destOrd="0" presId="urn:microsoft.com/office/officeart/2005/8/layout/process3"/>
    <dgm:cxn modelId="{2D2A799D-A498-5744-8046-4C9EE7CB44D3}" type="presOf" srcId="{8BE37492-5279-1C4F-87DC-B50AAAEFF2A8}" destId="{D19BA441-39B0-B343-B752-120EFF3B3112}" srcOrd="1" destOrd="0" presId="urn:microsoft.com/office/officeart/2005/8/layout/process3"/>
    <dgm:cxn modelId="{FC5DDCAA-BB84-0D45-AEE7-2EDAD286ADD8}" type="presOf" srcId="{12B024F7-CFF4-4249-93B7-724988FB9532}" destId="{B034060D-911A-6C4A-B882-60AC7B34A118}" srcOrd="0" destOrd="0" presId="urn:microsoft.com/office/officeart/2005/8/layout/process3"/>
    <dgm:cxn modelId="{448BE7B9-6A9A-7540-99E0-F6704DF8CEEC}" type="presOf" srcId="{C17E52CC-23AA-314B-AB47-46EF7B04ECB2}" destId="{AFE53CE9-417E-F64C-9192-B24EC2CA8477}" srcOrd="0" destOrd="0" presId="urn:microsoft.com/office/officeart/2005/8/layout/process3"/>
    <dgm:cxn modelId="{2E2FE9CA-7F34-AD4C-8949-75495A61ED10}" type="presOf" srcId="{F2A0E9C5-A31C-564F-9028-1A142C326F37}" destId="{00677015-1651-8642-9B6C-53AF6A159217}" srcOrd="0" destOrd="0" presId="urn:microsoft.com/office/officeart/2005/8/layout/process3"/>
    <dgm:cxn modelId="{7F3547EF-94F6-F642-89F4-63F16120D786}" type="presOf" srcId="{C3B879CB-1DDD-874C-988C-76A7AED5A946}" destId="{9652737A-9D88-414F-B6F6-B2935583BD50}" srcOrd="1" destOrd="0" presId="urn:microsoft.com/office/officeart/2005/8/layout/process3"/>
    <dgm:cxn modelId="{BB18E8E0-F035-B14B-831A-93D5953901D7}" type="presParOf" srcId="{AFE53CE9-417E-F64C-9192-B24EC2CA8477}" destId="{822E66F2-DE54-F74A-8AFD-8FC50B0F483B}" srcOrd="0" destOrd="0" presId="urn:microsoft.com/office/officeart/2005/8/layout/process3"/>
    <dgm:cxn modelId="{8D3C0D67-1457-D244-951B-5B816ABDF2DE}" type="presParOf" srcId="{822E66F2-DE54-F74A-8AFD-8FC50B0F483B}" destId="{00677015-1651-8642-9B6C-53AF6A159217}" srcOrd="0" destOrd="0" presId="urn:microsoft.com/office/officeart/2005/8/layout/process3"/>
    <dgm:cxn modelId="{807768D1-551A-6648-896A-580A76C64F6A}" type="presParOf" srcId="{822E66F2-DE54-F74A-8AFD-8FC50B0F483B}" destId="{D676BFB2-30AE-814D-94CB-A878072F21A1}" srcOrd="1" destOrd="0" presId="urn:microsoft.com/office/officeart/2005/8/layout/process3"/>
    <dgm:cxn modelId="{2B2E8949-76BF-F942-AE8C-561A0D41F459}" type="presParOf" srcId="{822E66F2-DE54-F74A-8AFD-8FC50B0F483B}" destId="{9BD2978A-4856-D348-8705-94E548350B43}" srcOrd="2" destOrd="0" presId="urn:microsoft.com/office/officeart/2005/8/layout/process3"/>
    <dgm:cxn modelId="{07C616C2-A7B6-964A-866C-040B8D0022EA}" type="presParOf" srcId="{AFE53CE9-417E-F64C-9192-B24EC2CA8477}" destId="{01336F47-7A01-854B-B682-4DF1D2D387D7}" srcOrd="1" destOrd="0" presId="urn:microsoft.com/office/officeart/2005/8/layout/process3"/>
    <dgm:cxn modelId="{935156F4-E737-AF40-9833-8545351C0A55}" type="presParOf" srcId="{01336F47-7A01-854B-B682-4DF1D2D387D7}" destId="{03966749-BEAA-5D4A-88A6-2E48A86BB54A}" srcOrd="0" destOrd="0" presId="urn:microsoft.com/office/officeart/2005/8/layout/process3"/>
    <dgm:cxn modelId="{37D8B439-AAED-2844-99A7-67BD0C0637A2}" type="presParOf" srcId="{AFE53CE9-417E-F64C-9192-B24EC2CA8477}" destId="{5FCE1CD7-79B1-B143-BAB7-018D520C5E43}" srcOrd="2" destOrd="0" presId="urn:microsoft.com/office/officeart/2005/8/layout/process3"/>
    <dgm:cxn modelId="{20C68F5F-E3F3-634E-9E8C-4286D9F2C84F}" type="presParOf" srcId="{5FCE1CD7-79B1-B143-BAB7-018D520C5E43}" destId="{8C424EA1-5C8B-8742-A21C-757D26178290}" srcOrd="0" destOrd="0" presId="urn:microsoft.com/office/officeart/2005/8/layout/process3"/>
    <dgm:cxn modelId="{9869AC8E-C451-0043-A965-EFC937673EF5}" type="presParOf" srcId="{5FCE1CD7-79B1-B143-BAB7-018D520C5E43}" destId="{E001AAE2-2F6F-E941-9448-9281FF4D5158}" srcOrd="1" destOrd="0" presId="urn:microsoft.com/office/officeart/2005/8/layout/process3"/>
    <dgm:cxn modelId="{4475442B-42CA-EC4F-8BE2-48C61F6F0C4A}" type="presParOf" srcId="{5FCE1CD7-79B1-B143-BAB7-018D520C5E43}" destId="{492B1704-3054-1340-B8F1-AC29D1106B72}" srcOrd="2" destOrd="0" presId="urn:microsoft.com/office/officeart/2005/8/layout/process3"/>
    <dgm:cxn modelId="{B1890022-6444-6942-B85F-9EF1074D9E14}" type="presParOf" srcId="{AFE53CE9-417E-F64C-9192-B24EC2CA8477}" destId="{C20A7731-0B40-AB48-8A4D-1301AD3C2796}" srcOrd="3" destOrd="0" presId="urn:microsoft.com/office/officeart/2005/8/layout/process3"/>
    <dgm:cxn modelId="{77519406-C585-ED46-8A84-5BDCFF47B343}" type="presParOf" srcId="{C20A7731-0B40-AB48-8A4D-1301AD3C2796}" destId="{9652737A-9D88-414F-B6F6-B2935583BD50}" srcOrd="0" destOrd="0" presId="urn:microsoft.com/office/officeart/2005/8/layout/process3"/>
    <dgm:cxn modelId="{8AF3B7CA-24F7-B34D-A964-F8FEAD92ABFF}" type="presParOf" srcId="{AFE53CE9-417E-F64C-9192-B24EC2CA8477}" destId="{13DED5BC-63B9-2843-89E8-465E8894EE51}" srcOrd="4" destOrd="0" presId="urn:microsoft.com/office/officeart/2005/8/layout/process3"/>
    <dgm:cxn modelId="{553A36CE-B4E5-6549-8B9B-1FD25D09192E}" type="presParOf" srcId="{13DED5BC-63B9-2843-89E8-465E8894EE51}" destId="{C8DE3C12-F9D8-8B4B-8DC3-ADB866024E2A}" srcOrd="0" destOrd="0" presId="urn:microsoft.com/office/officeart/2005/8/layout/process3"/>
    <dgm:cxn modelId="{622B7313-DFE6-BB4E-B4FF-0654D98CEBA0}" type="presParOf" srcId="{13DED5BC-63B9-2843-89E8-465E8894EE51}" destId="{D19BA441-39B0-B343-B752-120EFF3B3112}" srcOrd="1" destOrd="0" presId="urn:microsoft.com/office/officeart/2005/8/layout/process3"/>
    <dgm:cxn modelId="{A9D6AB97-6F62-324C-BDC0-CD2F10454157}" type="presParOf" srcId="{13DED5BC-63B9-2843-89E8-465E8894EE51}" destId="{B034060D-911A-6C4A-B882-60AC7B34A118}" srcOrd="2" destOrd="0" presId="urn:microsoft.com/office/officeart/2005/8/layout/process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6BFB2-30AE-814D-94CB-A878072F21A1}">
      <dsp:nvSpPr>
        <dsp:cNvPr id="0" name=""/>
        <dsp:cNvSpPr/>
      </dsp:nvSpPr>
      <dsp:spPr>
        <a:xfrm>
          <a:off x="4042"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042" y="1564116"/>
        <a:ext cx="1838086" cy="735234"/>
      </dsp:txXfrm>
    </dsp:sp>
    <dsp:sp modelId="{9BD2978A-4856-D348-8705-94E548350B43}">
      <dsp:nvSpPr>
        <dsp:cNvPr id="0" name=""/>
        <dsp:cNvSpPr/>
      </dsp:nvSpPr>
      <dsp:spPr>
        <a:xfrm>
          <a:off x="380518"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26068" y="2344900"/>
        <a:ext cx="1746986" cy="1464100"/>
      </dsp:txXfrm>
    </dsp:sp>
    <dsp:sp modelId="{01336F47-7A01-854B-B682-4DF1D2D387D7}">
      <dsp:nvSpPr>
        <dsp:cNvPr id="0" name=""/>
        <dsp:cNvSpPr/>
      </dsp:nvSpPr>
      <dsp:spPr>
        <a:xfrm>
          <a:off x="2120776"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2120776" y="1794444"/>
        <a:ext cx="453443" cy="274578"/>
      </dsp:txXfrm>
    </dsp:sp>
    <dsp:sp modelId="{E001AAE2-2F6F-E941-9448-9281FF4D5158}">
      <dsp:nvSpPr>
        <dsp:cNvPr id="0" name=""/>
        <dsp:cNvSpPr/>
      </dsp:nvSpPr>
      <dsp:spPr>
        <a:xfrm>
          <a:off x="2956718"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2956718" y="1564116"/>
        <a:ext cx="1838086" cy="735234"/>
      </dsp:txXfrm>
    </dsp:sp>
    <dsp:sp modelId="{492B1704-3054-1340-B8F1-AC29D1106B72}">
      <dsp:nvSpPr>
        <dsp:cNvPr id="0" name=""/>
        <dsp:cNvSpPr/>
      </dsp:nvSpPr>
      <dsp:spPr>
        <a:xfrm>
          <a:off x="3333194"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3378744" y="2344900"/>
        <a:ext cx="1746986" cy="1464100"/>
      </dsp:txXfrm>
    </dsp:sp>
    <dsp:sp modelId="{C20A7731-0B40-AB48-8A4D-1301AD3C2796}">
      <dsp:nvSpPr>
        <dsp:cNvPr id="0" name=""/>
        <dsp:cNvSpPr/>
      </dsp:nvSpPr>
      <dsp:spPr>
        <a:xfrm>
          <a:off x="5073452"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5073452" y="1794444"/>
        <a:ext cx="453443" cy="274578"/>
      </dsp:txXfrm>
    </dsp:sp>
    <dsp:sp modelId="{D19BA441-39B0-B343-B752-120EFF3B3112}">
      <dsp:nvSpPr>
        <dsp:cNvPr id="0" name=""/>
        <dsp:cNvSpPr/>
      </dsp:nvSpPr>
      <dsp:spPr>
        <a:xfrm>
          <a:off x="5909394"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5909394" y="1564116"/>
        <a:ext cx="1838086" cy="735234"/>
      </dsp:txXfrm>
    </dsp:sp>
    <dsp:sp modelId="{B034060D-911A-6C4A-B882-60AC7B34A118}">
      <dsp:nvSpPr>
        <dsp:cNvPr id="0" name=""/>
        <dsp:cNvSpPr/>
      </dsp:nvSpPr>
      <dsp:spPr>
        <a:xfrm>
          <a:off x="6285870"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6331420" y="2344900"/>
        <a:ext cx="1746986" cy="14641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6BFB2-30AE-814D-94CB-A878072F21A1}">
      <dsp:nvSpPr>
        <dsp:cNvPr id="0" name=""/>
        <dsp:cNvSpPr/>
      </dsp:nvSpPr>
      <dsp:spPr>
        <a:xfrm>
          <a:off x="4042"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042" y="1564116"/>
        <a:ext cx="1838086" cy="735234"/>
      </dsp:txXfrm>
    </dsp:sp>
    <dsp:sp modelId="{9BD2978A-4856-D348-8705-94E548350B43}">
      <dsp:nvSpPr>
        <dsp:cNvPr id="0" name=""/>
        <dsp:cNvSpPr/>
      </dsp:nvSpPr>
      <dsp:spPr>
        <a:xfrm>
          <a:off x="380518"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26068" y="2344900"/>
        <a:ext cx="1746986" cy="1464100"/>
      </dsp:txXfrm>
    </dsp:sp>
    <dsp:sp modelId="{01336F47-7A01-854B-B682-4DF1D2D387D7}">
      <dsp:nvSpPr>
        <dsp:cNvPr id="0" name=""/>
        <dsp:cNvSpPr/>
      </dsp:nvSpPr>
      <dsp:spPr>
        <a:xfrm>
          <a:off x="2120776"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2120776" y="1794444"/>
        <a:ext cx="453443" cy="274578"/>
      </dsp:txXfrm>
    </dsp:sp>
    <dsp:sp modelId="{E001AAE2-2F6F-E941-9448-9281FF4D5158}">
      <dsp:nvSpPr>
        <dsp:cNvPr id="0" name=""/>
        <dsp:cNvSpPr/>
      </dsp:nvSpPr>
      <dsp:spPr>
        <a:xfrm>
          <a:off x="2956718"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2956718" y="1564116"/>
        <a:ext cx="1838086" cy="735234"/>
      </dsp:txXfrm>
    </dsp:sp>
    <dsp:sp modelId="{492B1704-3054-1340-B8F1-AC29D1106B72}">
      <dsp:nvSpPr>
        <dsp:cNvPr id="0" name=""/>
        <dsp:cNvSpPr/>
      </dsp:nvSpPr>
      <dsp:spPr>
        <a:xfrm>
          <a:off x="3333194"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3378744" y="2344900"/>
        <a:ext cx="1746986" cy="1464100"/>
      </dsp:txXfrm>
    </dsp:sp>
    <dsp:sp modelId="{C20A7731-0B40-AB48-8A4D-1301AD3C2796}">
      <dsp:nvSpPr>
        <dsp:cNvPr id="0" name=""/>
        <dsp:cNvSpPr/>
      </dsp:nvSpPr>
      <dsp:spPr>
        <a:xfrm>
          <a:off x="5073452"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5073452" y="1794444"/>
        <a:ext cx="453443" cy="274578"/>
      </dsp:txXfrm>
    </dsp:sp>
    <dsp:sp modelId="{D19BA441-39B0-B343-B752-120EFF3B3112}">
      <dsp:nvSpPr>
        <dsp:cNvPr id="0" name=""/>
        <dsp:cNvSpPr/>
      </dsp:nvSpPr>
      <dsp:spPr>
        <a:xfrm>
          <a:off x="5909394"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5909394" y="1564116"/>
        <a:ext cx="1838086" cy="735234"/>
      </dsp:txXfrm>
    </dsp:sp>
    <dsp:sp modelId="{B034060D-911A-6C4A-B882-60AC7B34A118}">
      <dsp:nvSpPr>
        <dsp:cNvPr id="0" name=""/>
        <dsp:cNvSpPr/>
      </dsp:nvSpPr>
      <dsp:spPr>
        <a:xfrm>
          <a:off x="6285870"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6331420" y="2344900"/>
        <a:ext cx="1746986" cy="14641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6BFB2-30AE-814D-94CB-A878072F21A1}">
      <dsp:nvSpPr>
        <dsp:cNvPr id="0" name=""/>
        <dsp:cNvSpPr/>
      </dsp:nvSpPr>
      <dsp:spPr>
        <a:xfrm>
          <a:off x="4042"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042" y="1564116"/>
        <a:ext cx="1838086" cy="735234"/>
      </dsp:txXfrm>
    </dsp:sp>
    <dsp:sp modelId="{9BD2978A-4856-D348-8705-94E548350B43}">
      <dsp:nvSpPr>
        <dsp:cNvPr id="0" name=""/>
        <dsp:cNvSpPr/>
      </dsp:nvSpPr>
      <dsp:spPr>
        <a:xfrm>
          <a:off x="380518"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26068" y="2344900"/>
        <a:ext cx="1746986" cy="1464100"/>
      </dsp:txXfrm>
    </dsp:sp>
    <dsp:sp modelId="{01336F47-7A01-854B-B682-4DF1D2D387D7}">
      <dsp:nvSpPr>
        <dsp:cNvPr id="0" name=""/>
        <dsp:cNvSpPr/>
      </dsp:nvSpPr>
      <dsp:spPr>
        <a:xfrm>
          <a:off x="2120776"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2120776" y="1794444"/>
        <a:ext cx="453443" cy="274578"/>
      </dsp:txXfrm>
    </dsp:sp>
    <dsp:sp modelId="{E001AAE2-2F6F-E941-9448-9281FF4D5158}">
      <dsp:nvSpPr>
        <dsp:cNvPr id="0" name=""/>
        <dsp:cNvSpPr/>
      </dsp:nvSpPr>
      <dsp:spPr>
        <a:xfrm>
          <a:off x="2956718"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2956718" y="1564116"/>
        <a:ext cx="1838086" cy="735234"/>
      </dsp:txXfrm>
    </dsp:sp>
    <dsp:sp modelId="{492B1704-3054-1340-B8F1-AC29D1106B72}">
      <dsp:nvSpPr>
        <dsp:cNvPr id="0" name=""/>
        <dsp:cNvSpPr/>
      </dsp:nvSpPr>
      <dsp:spPr>
        <a:xfrm>
          <a:off x="3333194"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3378744" y="2344900"/>
        <a:ext cx="1746986" cy="1464100"/>
      </dsp:txXfrm>
    </dsp:sp>
    <dsp:sp modelId="{C20A7731-0B40-AB48-8A4D-1301AD3C2796}">
      <dsp:nvSpPr>
        <dsp:cNvPr id="0" name=""/>
        <dsp:cNvSpPr/>
      </dsp:nvSpPr>
      <dsp:spPr>
        <a:xfrm>
          <a:off x="5073452"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5073452" y="1794444"/>
        <a:ext cx="453443" cy="274578"/>
      </dsp:txXfrm>
    </dsp:sp>
    <dsp:sp modelId="{D19BA441-39B0-B343-B752-120EFF3B3112}">
      <dsp:nvSpPr>
        <dsp:cNvPr id="0" name=""/>
        <dsp:cNvSpPr/>
      </dsp:nvSpPr>
      <dsp:spPr>
        <a:xfrm>
          <a:off x="5909394"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5909394" y="1564116"/>
        <a:ext cx="1838086" cy="735234"/>
      </dsp:txXfrm>
    </dsp:sp>
    <dsp:sp modelId="{B034060D-911A-6C4A-B882-60AC7B34A118}">
      <dsp:nvSpPr>
        <dsp:cNvPr id="0" name=""/>
        <dsp:cNvSpPr/>
      </dsp:nvSpPr>
      <dsp:spPr>
        <a:xfrm>
          <a:off x="6285870"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6331420" y="2344900"/>
        <a:ext cx="1746986" cy="14641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6BFB2-30AE-814D-94CB-A878072F21A1}">
      <dsp:nvSpPr>
        <dsp:cNvPr id="0" name=""/>
        <dsp:cNvSpPr/>
      </dsp:nvSpPr>
      <dsp:spPr>
        <a:xfrm>
          <a:off x="4042"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042" y="1564116"/>
        <a:ext cx="1838086" cy="735234"/>
      </dsp:txXfrm>
    </dsp:sp>
    <dsp:sp modelId="{9BD2978A-4856-D348-8705-94E548350B43}">
      <dsp:nvSpPr>
        <dsp:cNvPr id="0" name=""/>
        <dsp:cNvSpPr/>
      </dsp:nvSpPr>
      <dsp:spPr>
        <a:xfrm>
          <a:off x="380518"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26068" y="2344900"/>
        <a:ext cx="1746986" cy="1464100"/>
      </dsp:txXfrm>
    </dsp:sp>
    <dsp:sp modelId="{01336F47-7A01-854B-B682-4DF1D2D387D7}">
      <dsp:nvSpPr>
        <dsp:cNvPr id="0" name=""/>
        <dsp:cNvSpPr/>
      </dsp:nvSpPr>
      <dsp:spPr>
        <a:xfrm>
          <a:off x="2120776"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2120776" y="1794444"/>
        <a:ext cx="453443" cy="274578"/>
      </dsp:txXfrm>
    </dsp:sp>
    <dsp:sp modelId="{E001AAE2-2F6F-E941-9448-9281FF4D5158}">
      <dsp:nvSpPr>
        <dsp:cNvPr id="0" name=""/>
        <dsp:cNvSpPr/>
      </dsp:nvSpPr>
      <dsp:spPr>
        <a:xfrm>
          <a:off x="2956718"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2956718" y="1564116"/>
        <a:ext cx="1838086" cy="735234"/>
      </dsp:txXfrm>
    </dsp:sp>
    <dsp:sp modelId="{492B1704-3054-1340-B8F1-AC29D1106B72}">
      <dsp:nvSpPr>
        <dsp:cNvPr id="0" name=""/>
        <dsp:cNvSpPr/>
      </dsp:nvSpPr>
      <dsp:spPr>
        <a:xfrm>
          <a:off x="3333194"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3378744" y="2344900"/>
        <a:ext cx="1746986" cy="1464100"/>
      </dsp:txXfrm>
    </dsp:sp>
    <dsp:sp modelId="{C20A7731-0B40-AB48-8A4D-1301AD3C2796}">
      <dsp:nvSpPr>
        <dsp:cNvPr id="0" name=""/>
        <dsp:cNvSpPr/>
      </dsp:nvSpPr>
      <dsp:spPr>
        <a:xfrm>
          <a:off x="5073452"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5073452" y="1794444"/>
        <a:ext cx="453443" cy="274578"/>
      </dsp:txXfrm>
    </dsp:sp>
    <dsp:sp modelId="{D19BA441-39B0-B343-B752-120EFF3B3112}">
      <dsp:nvSpPr>
        <dsp:cNvPr id="0" name=""/>
        <dsp:cNvSpPr/>
      </dsp:nvSpPr>
      <dsp:spPr>
        <a:xfrm>
          <a:off x="5909394"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5909394" y="1564116"/>
        <a:ext cx="1838086" cy="735234"/>
      </dsp:txXfrm>
    </dsp:sp>
    <dsp:sp modelId="{B034060D-911A-6C4A-B882-60AC7B34A118}">
      <dsp:nvSpPr>
        <dsp:cNvPr id="0" name=""/>
        <dsp:cNvSpPr/>
      </dsp:nvSpPr>
      <dsp:spPr>
        <a:xfrm>
          <a:off x="6285870"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6331420" y="2344900"/>
        <a:ext cx="1746986" cy="1464100"/>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2.svg>
</file>

<file path=ppt/media/image3.png>
</file>

<file path=ppt/media/image4.svg>
</file>

<file path=ppt/media/image5.png>
</file>

<file path=ppt/media/image6.png>
</file>

<file path=ppt/media/image7.sv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11AC33-1ADE-3542-A5FF-45D908F98F9D}" type="datetimeFigureOut">
              <a:rPr lang="en-US" smtClean="0"/>
              <a:t>11/11/2020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5E74FF-B95A-3049-B6BA-741949CDE00C}" type="slidenum">
              <a:rPr lang="en-US" smtClean="0"/>
              <a:t>‹#›</a:t>
            </a:fld>
            <a:endParaRPr lang="en-US"/>
          </a:p>
        </p:txBody>
      </p:sp>
    </p:spTree>
    <p:extLst>
      <p:ext uri="{BB962C8B-B14F-4D97-AF65-F5344CB8AC3E}">
        <p14:creationId xmlns:p14="http://schemas.microsoft.com/office/powerpoint/2010/main" val="36596313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twitter.com/lyalindotcom"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0" dirty="0">
                <a:solidFill>
                  <a:srgbClr val="212529"/>
                </a:solidFill>
                <a:effectLst/>
                <a:latin typeface="Open Sans" panose="020B0606030504020204" pitchFamily="34" charset="0"/>
              </a:rPr>
              <a:t>What's new for desktop developers building WPF, UWP &amp; WinForms</a:t>
            </a:r>
            <a:r>
              <a:rPr lang="en-US" b="0" i="0" dirty="0">
                <a:solidFill>
                  <a:srgbClr val="212529"/>
                </a:solidFill>
                <a:effectLst/>
                <a:latin typeface="Open Sans" panose="020B0606030504020204" pitchFamily="34" charset="0"/>
              </a:rPr>
              <a:t>  -  </a:t>
            </a:r>
            <a:r>
              <a:rPr lang="en-US" b="0" i="0" u="none" strike="noStrike" dirty="0">
                <a:solidFill>
                  <a:srgbClr val="512BD4"/>
                </a:solidFill>
                <a:effectLst/>
                <a:latin typeface="Open Sans" panose="020B0606030504020204" pitchFamily="34" charset="0"/>
                <a:hlinkClick r:id="rId3"/>
              </a:rPr>
              <a:t>Dmitry Lyalin</a:t>
            </a:r>
            <a:r>
              <a:rPr lang="en-US" b="0" i="0" dirty="0">
                <a:solidFill>
                  <a:srgbClr val="212529"/>
                </a:solidFill>
                <a:effectLst/>
                <a:latin typeface="Open Sans" panose="020B0606030504020204" pitchFamily="34" charset="0"/>
              </a:rPr>
              <a:t>  15:00 (PT) | 23:00 (UTC)</a:t>
            </a:r>
          </a:p>
          <a:p>
            <a:endParaRPr lang="en-US" b="0" i="0" dirty="0">
              <a:solidFill>
                <a:srgbClr val="212529"/>
              </a:solidFill>
              <a:effectLst/>
              <a:latin typeface="Open Sans" panose="020B0606030504020204" pitchFamily="34" charset="0"/>
            </a:endParaRPr>
          </a:p>
          <a:p>
            <a:r>
              <a:rPr lang="en-US" b="0" i="0" dirty="0">
                <a:solidFill>
                  <a:srgbClr val="212529"/>
                </a:solidFill>
                <a:effectLst/>
                <a:latin typeface="Open Sans" panose="020B0606030504020204" pitchFamily="34" charset="0"/>
              </a:rPr>
              <a:t>In this session we'll be taking you on a tour of what's new for desktop developers building applications using WPF, UWP and Windows Forms. We'll cover improvements in tooling such as what's new in XAML data binding diagnostic, XAML designer and Hot Reload. We'll also dive into WinForms topics such as designer and new features, explore .NET 5 support for ClickOnce and more!</a:t>
            </a:r>
          </a:p>
          <a:p>
            <a:endParaRPr lang="en-US" b="0" i="0" dirty="0">
              <a:solidFill>
                <a:srgbClr val="212529"/>
              </a:solidFill>
              <a:effectLst/>
              <a:latin typeface="Open Sans" panose="020B0606030504020204" pitchFamily="34" charset="0"/>
            </a:endParaRPr>
          </a:p>
          <a:p>
            <a:r>
              <a:rPr lang="en-US" b="0" i="0" dirty="0">
                <a:solidFill>
                  <a:srgbClr val="212529"/>
                </a:solidFill>
                <a:effectLst/>
                <a:latin typeface="Open Sans" panose="020B0606030504020204" pitchFamily="34" charset="0"/>
              </a:rPr>
              <a:t>Source: https://www.dotnetconf.net/agenda</a:t>
            </a:r>
            <a:endParaRPr lang="en-US" dirty="0"/>
          </a:p>
        </p:txBody>
      </p:sp>
      <p:sp>
        <p:nvSpPr>
          <p:cNvPr id="4" name="Slide Number Placeholder 3"/>
          <p:cNvSpPr>
            <a:spLocks noGrp="1"/>
          </p:cNvSpPr>
          <p:nvPr>
            <p:ph type="sldNum" sz="quarter" idx="5"/>
          </p:nvPr>
        </p:nvSpPr>
        <p:spPr/>
        <p:txBody>
          <a:bodyPr/>
          <a:lstStyle/>
          <a:p>
            <a:fld id="{045E74FF-B95A-3049-B6BA-741949CDE00C}" type="slidenum">
              <a:rPr lang="en-US" smtClean="0"/>
              <a:t>1</a:t>
            </a:fld>
            <a:endParaRPr lang="en-US"/>
          </a:p>
        </p:txBody>
      </p:sp>
    </p:spTree>
    <p:extLst>
      <p:ext uri="{BB962C8B-B14F-4D97-AF65-F5344CB8AC3E}">
        <p14:creationId xmlns:p14="http://schemas.microsoft.com/office/powerpoint/2010/main" val="4790138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045E74FF-B95A-3049-B6BA-741949CDE00C}" type="slidenum">
              <a:rPr lang="en-US" smtClean="0"/>
              <a:t>4</a:t>
            </a:fld>
            <a:endParaRPr lang="en-US"/>
          </a:p>
        </p:txBody>
      </p:sp>
    </p:spTree>
    <p:extLst>
      <p:ext uri="{BB962C8B-B14F-4D97-AF65-F5344CB8AC3E}">
        <p14:creationId xmlns:p14="http://schemas.microsoft.com/office/powerpoint/2010/main" val="40052271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Mage.NET: https://github.com/dotnet/deployment-tools</a:t>
            </a:r>
          </a:p>
        </p:txBody>
      </p:sp>
      <p:sp>
        <p:nvSpPr>
          <p:cNvPr id="4" name="Slide Number Placeholder 3"/>
          <p:cNvSpPr>
            <a:spLocks noGrp="1"/>
          </p:cNvSpPr>
          <p:nvPr>
            <p:ph type="sldNum" sz="quarter" idx="5"/>
          </p:nvPr>
        </p:nvSpPr>
        <p:spPr/>
        <p:txBody>
          <a:bodyPr/>
          <a:lstStyle/>
          <a:p>
            <a:fld id="{045E74FF-B95A-3049-B6BA-741949CDE00C}" type="slidenum">
              <a:rPr lang="en-US" smtClean="0"/>
              <a:t>14</a:t>
            </a:fld>
            <a:endParaRPr lang="en-US"/>
          </a:p>
        </p:txBody>
      </p:sp>
    </p:spTree>
    <p:extLst>
      <p:ext uri="{BB962C8B-B14F-4D97-AF65-F5344CB8AC3E}">
        <p14:creationId xmlns:p14="http://schemas.microsoft.com/office/powerpoint/2010/main" val="36960505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Mage.NET: https://github.com/dotnet/deployment-tools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5E74FF-B95A-3049-B6BA-741949CDE0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571753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sz="1000" dirty="0">
              <a:latin typeface="+mn-lt"/>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5E74FF-B95A-3049-B6BA-741949CDE0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86598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Master" Target="../slideMasters/slideMaster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2.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Master" Target="../slideMasters/slideMaster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Master" Target="../slideMasters/slideMaster4.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Master" Target="../slideMasters/slideMaster4.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Master" Target="../slideMasters/slideMaster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A11C-A8D4-6C4D-9BC8-64E48AD30D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331764-D0FD-C041-9C7E-0E4A43C88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DC7AB4-98BC-AF48-AFE6-8627194A5CA6}"/>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5" name="Footer Placeholder 4">
            <a:extLst>
              <a:ext uri="{FF2B5EF4-FFF2-40B4-BE49-F238E27FC236}">
                <a16:creationId xmlns:a16="http://schemas.microsoft.com/office/drawing/2014/main" id="{830E2CE4-748E-A04B-BB23-47BF9CF92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414B8D-DB37-EC43-BCFA-555B02164E2A}"/>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9005549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D0FB5-8750-2E43-A44E-E5888302001F}"/>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3" name="Footer Placeholder 2">
            <a:extLst>
              <a:ext uri="{FF2B5EF4-FFF2-40B4-BE49-F238E27FC236}">
                <a16:creationId xmlns:a16="http://schemas.microsoft.com/office/drawing/2014/main" id="{FDDB610F-7B19-C746-9E0B-2E5B1ECA5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F611-C530-CE49-B2FA-F7DB8E10BB84}"/>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42272796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F4C8-ACE5-AA41-9EBC-6F219CCD02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26919D-151A-7C4C-8A71-C4ABA1A22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FBA6F2-5020-7242-9E57-E0675E0B2F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36613-A664-FA43-A06B-0B7D89B886D7}"/>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6" name="Footer Placeholder 5">
            <a:extLst>
              <a:ext uri="{FF2B5EF4-FFF2-40B4-BE49-F238E27FC236}">
                <a16:creationId xmlns:a16="http://schemas.microsoft.com/office/drawing/2014/main" id="{D8F30207-37C8-244F-BB68-9F8052354B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8AD2-D0EA-8F4D-87DC-04542465F06D}"/>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565350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D9E6-2CA3-2544-A192-D985D823E5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E2FEFA-8567-2C47-85B7-8DDFFB5845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16CA7B-86B2-1443-A763-E8CF8795D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5604EC-890E-114F-B30A-63738A82E2E5}"/>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6" name="Footer Placeholder 5">
            <a:extLst>
              <a:ext uri="{FF2B5EF4-FFF2-40B4-BE49-F238E27FC236}">
                <a16:creationId xmlns:a16="http://schemas.microsoft.com/office/drawing/2014/main" id="{1F1EA932-181E-D243-8AEB-86E683A0CD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439FE-C77A-E345-AB8F-0CF0003F5AA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4643499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A11C-A8D4-6C4D-9BC8-64E48AD30D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331764-D0FD-C041-9C7E-0E4A43C88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DC7AB4-98BC-AF48-AFE6-8627194A5CA6}"/>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5" name="Footer Placeholder 4">
            <a:extLst>
              <a:ext uri="{FF2B5EF4-FFF2-40B4-BE49-F238E27FC236}">
                <a16:creationId xmlns:a16="http://schemas.microsoft.com/office/drawing/2014/main" id="{830E2CE4-748E-A04B-BB23-47BF9CF92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414B8D-DB37-EC43-BCFA-555B02164E2A}"/>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4180622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7399727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57EB-4E89-E242-A168-D43300293B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5685AA-91AE-C64E-93AC-A496F2A7B1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92AC60-9D74-8B41-930D-BB628CAABBF0}"/>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5" name="Footer Placeholder 4">
            <a:extLst>
              <a:ext uri="{FF2B5EF4-FFF2-40B4-BE49-F238E27FC236}">
                <a16:creationId xmlns:a16="http://schemas.microsoft.com/office/drawing/2014/main" id="{16321E3F-34DB-7B4D-9244-CCADF2A1431F}"/>
              </a:ext>
            </a:extLst>
          </p:cNvPr>
          <p:cNvSpPr>
            <a:spLocks noGrp="1"/>
          </p:cNvSpPr>
          <p:nvPr>
            <p:ph type="ftr" sz="quarter" idx="11"/>
          </p:nvPr>
        </p:nvSpPr>
        <p:spPr/>
        <p:txBody>
          <a:bodyPr/>
          <a:lstStyle/>
          <a:p>
            <a:r>
              <a:rPr lang="en-US"/>
              <a:t>.NET Conf 2020</a:t>
            </a:r>
          </a:p>
        </p:txBody>
      </p:sp>
      <p:sp>
        <p:nvSpPr>
          <p:cNvPr id="6" name="Slide Number Placeholder 5">
            <a:extLst>
              <a:ext uri="{FF2B5EF4-FFF2-40B4-BE49-F238E27FC236}">
                <a16:creationId xmlns:a16="http://schemas.microsoft.com/office/drawing/2014/main" id="{2CFB0466-2D9D-1140-B7F5-7E5C97FF6F8F}"/>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8453917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0501-FEE8-4A43-A887-C778D57CCB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E4D5F-58EF-5047-BAEF-694F619DB3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B60468-267F-1F45-AAA2-30AF13763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38E6A-F55F-9B41-BB5F-C47771404DD5}"/>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6" name="Footer Placeholder 5">
            <a:extLst>
              <a:ext uri="{FF2B5EF4-FFF2-40B4-BE49-F238E27FC236}">
                <a16:creationId xmlns:a16="http://schemas.microsoft.com/office/drawing/2014/main" id="{7392FE18-73E8-D64A-AB50-97C717CC84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1D3D61-E3AB-0747-BB3D-CFD3451A5BAB}"/>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959494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0A6E-DE0E-2047-9B57-B6C4164431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F9A373-AE7E-BE47-8F90-0C128D8C9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476-02D3-DB4A-8088-2F39581474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882436-7D37-7042-86BD-45DF3540E4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9A76ED-D4BC-F841-81E1-15917572AD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B39283-87BD-9944-A83A-B75EA0420282}"/>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8" name="Footer Placeholder 7">
            <a:extLst>
              <a:ext uri="{FF2B5EF4-FFF2-40B4-BE49-F238E27FC236}">
                <a16:creationId xmlns:a16="http://schemas.microsoft.com/office/drawing/2014/main" id="{A8D46DFF-F0FE-C544-BB34-8F3B5EFEAA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BAA5F-1E1E-0842-A6CF-0544FADA7B93}"/>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41335449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Code Sa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hasCustomPrompt="1"/>
          </p:nvPr>
        </p:nvSpPr>
        <p:spPr/>
        <p:txBody>
          <a:bodyPr/>
          <a:lstStyle>
            <a:lvl1pPr marL="0" indent="0">
              <a:buNone/>
              <a:defRPr>
                <a:latin typeface="Consolas" panose="020B0609020204030204" pitchFamily="49" charset="0"/>
                <a:cs typeface="Consolas" panose="020B0609020204030204" pitchFamily="49" charset="0"/>
              </a:defRPr>
            </a:lvl1pPr>
            <a:lvl2pPr marL="457200" indent="0">
              <a:buNone/>
              <a:defRPr>
                <a:latin typeface="Consolas" panose="020B0609020204030204" pitchFamily="49" charset="0"/>
                <a:cs typeface="Consolas" panose="020B0609020204030204" pitchFamily="49" charset="0"/>
              </a:defRPr>
            </a:lvl2pPr>
            <a:lvl3pPr marL="914400" indent="0">
              <a:buNone/>
              <a:defRPr>
                <a:latin typeface="Consolas" panose="020B0609020204030204" pitchFamily="49" charset="0"/>
                <a:cs typeface="Consolas" panose="020B0609020204030204" pitchFamily="49" charset="0"/>
              </a:defRPr>
            </a:lvl3pPr>
            <a:lvl4pPr marL="1371600" indent="0">
              <a:buNone/>
              <a:defRPr>
                <a:latin typeface="Consolas" panose="020B0609020204030204" pitchFamily="49" charset="0"/>
                <a:cs typeface="Consolas" panose="020B0609020204030204" pitchFamily="49" charset="0"/>
              </a:defRPr>
            </a:lvl4pPr>
            <a:lvl5pPr marL="1828800" indent="0">
              <a:buNone/>
              <a:defRPr>
                <a:latin typeface="Consolas" panose="020B0609020204030204" pitchFamily="49" charset="0"/>
                <a:cs typeface="Consolas" panose="020B0609020204030204" pitchFamily="49" charset="0"/>
              </a:defRPr>
            </a:lvl5pPr>
          </a:lstStyle>
          <a:p>
            <a:pPr lvl="0"/>
            <a:r>
              <a:rPr lang="en-US"/>
              <a:t>Code sample</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6827404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56624A-E4D8-624A-AF52-D5C15E20BD99}"/>
              </a:ext>
            </a:extLst>
          </p:cNvPr>
          <p:cNvSpPr>
            <a:spLocks noGrp="1"/>
          </p:cNvSpPr>
          <p:nvPr>
            <p:ph type="dt" sz="half" idx="10"/>
          </p:nvPr>
        </p:nvSpPr>
        <p:spPr/>
        <p:txBody>
          <a:bodyPr/>
          <a:lstStyle/>
          <a:p>
            <a:fld id="{0A627400-D089-7447-864B-77479EBD4214}" type="datetimeFigureOut">
              <a:rPr lang="en-US" smtClean="0"/>
              <a:pPr/>
              <a:t>11/11/2020</a:t>
            </a:fld>
            <a:endParaRPr lang="en-US"/>
          </a:p>
        </p:txBody>
      </p:sp>
      <p:sp>
        <p:nvSpPr>
          <p:cNvPr id="4" name="Footer Placeholder 3">
            <a:extLst>
              <a:ext uri="{FF2B5EF4-FFF2-40B4-BE49-F238E27FC236}">
                <a16:creationId xmlns:a16="http://schemas.microsoft.com/office/drawing/2014/main" id="{0A51B6B7-52EB-3046-BF6F-023178C750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CAA532-BC67-8A4F-B223-0004D108EADB}"/>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6" name="Chart 5">
            <a:extLst>
              <a:ext uri="{FF2B5EF4-FFF2-40B4-BE49-F238E27FC236}">
                <a16:creationId xmlns:a16="http://schemas.microsoft.com/office/drawing/2014/main" id="{BDCD4FA8-3C28-E842-9AA7-6143A425B8AB}"/>
              </a:ext>
            </a:extLst>
          </p:cNvPr>
          <p:cNvGraphicFramePr/>
          <p:nvPr userDrawn="1"/>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6333785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1502139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rogr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2AABD-0390-5149-AC89-BDB4D2619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FEAFF-80BF-634D-9E1A-5557D42C427B}"/>
              </a:ext>
            </a:extLst>
          </p:cNvPr>
          <p:cNvSpPr>
            <a:spLocks noGrp="1"/>
          </p:cNvSpPr>
          <p:nvPr>
            <p:ph type="dt" sz="half" idx="10"/>
          </p:nvPr>
        </p:nvSpPr>
        <p:spPr/>
        <p:txBody>
          <a:bodyPr/>
          <a:lstStyle/>
          <a:p>
            <a:fld id="{0A627400-D089-7447-864B-77479EBD4214}" type="datetimeFigureOut">
              <a:rPr lang="en-US" smtClean="0"/>
              <a:pPr/>
              <a:t>11/11/2020</a:t>
            </a:fld>
            <a:endParaRPr lang="en-US"/>
          </a:p>
        </p:txBody>
      </p:sp>
      <p:sp>
        <p:nvSpPr>
          <p:cNvPr id="4" name="Footer Placeholder 3">
            <a:extLst>
              <a:ext uri="{FF2B5EF4-FFF2-40B4-BE49-F238E27FC236}">
                <a16:creationId xmlns:a16="http://schemas.microsoft.com/office/drawing/2014/main" id="{414FEAE8-62E8-DF40-B793-395FF00D70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06F6DF-02D9-A943-950B-0BE4E7CCCA9D}"/>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7" name="Diagram 6">
            <a:extLst>
              <a:ext uri="{FF2B5EF4-FFF2-40B4-BE49-F238E27FC236}">
                <a16:creationId xmlns:a16="http://schemas.microsoft.com/office/drawing/2014/main" id="{11B645DB-1556-2F4A-B659-25BAB30ADD11}"/>
              </a:ext>
            </a:extLst>
          </p:cNvPr>
          <p:cNvGraphicFramePr/>
          <p:nvPr userDrawn="1"/>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384978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10EC-A5E8-2E46-AB03-8D03FBCC2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94771447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Announcement">
    <p:spTree>
      <p:nvGrpSpPr>
        <p:cNvPr id="1" name=""/>
        <p:cNvGrpSpPr/>
        <p:nvPr/>
      </p:nvGrpSpPr>
      <p:grpSpPr>
        <a:xfrm>
          <a:off x="0" y="0"/>
          <a:ext cx="0" cy="0"/>
          <a:chOff x="0" y="0"/>
          <a:chExt cx="0" cy="0"/>
        </a:xfrm>
      </p:grpSpPr>
      <p:pic>
        <p:nvPicPr>
          <p:cNvPr id="22" name="Graphic 21">
            <a:extLst>
              <a:ext uri="{FF2B5EF4-FFF2-40B4-BE49-F238E27FC236}">
                <a16:creationId xmlns:a16="http://schemas.microsoft.com/office/drawing/2014/main" id="{358A6850-D9C4-3746-B59F-1EB779D13AF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92000" cy="7106479"/>
          </a:xfrm>
          <a:prstGeom prst="rect">
            <a:avLst/>
          </a:prstGeom>
        </p:spPr>
      </p:pic>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
        <p:nvSpPr>
          <p:cNvPr id="6" name="Rectangle: Rounded Corners 4">
            <a:extLst>
              <a:ext uri="{FF2B5EF4-FFF2-40B4-BE49-F238E27FC236}">
                <a16:creationId xmlns:a16="http://schemas.microsoft.com/office/drawing/2014/main" id="{E3D2D5C4-B844-114B-9697-42D21689D269}"/>
              </a:ext>
            </a:extLst>
          </p:cNvPr>
          <p:cNvSpPr/>
          <p:nvPr userDrawn="1"/>
        </p:nvSpPr>
        <p:spPr bwMode="auto">
          <a:xfrm>
            <a:off x="838200" y="1021680"/>
            <a:ext cx="1846092" cy="384048"/>
          </a:xfrm>
          <a:prstGeom prst="roundRect">
            <a:avLst>
              <a:gd name="adj" fmla="val 26320"/>
            </a:avLst>
          </a:prstGeom>
          <a:solidFill>
            <a:schemeClr val="accent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500" b="0" i="0" u="none" strike="noStrike" kern="1200" cap="none" spc="200" normalizeH="0" baseline="0" noProof="0">
                <a:ln>
                  <a:noFill/>
                </a:ln>
                <a:gradFill>
                  <a:gsLst>
                    <a:gs pos="0">
                      <a:srgbClr val="002050"/>
                    </a:gs>
                    <a:gs pos="100000">
                      <a:srgbClr val="002050"/>
                    </a:gs>
                  </a:gsLst>
                  <a:lin ang="5400000" scaled="0"/>
                </a:gradFill>
                <a:effectLst/>
                <a:uLnTx/>
                <a:uFillTx/>
                <a:latin typeface="Open Sans" panose="020B0606030504020204" pitchFamily="34" charset="0"/>
                <a:ea typeface="+mn-ea"/>
                <a:cs typeface="Open Sans" panose="020B0606030504020204" pitchFamily="34" charset="0"/>
              </a:rPr>
              <a:t>RELEASED</a:t>
            </a:r>
          </a:p>
        </p:txBody>
      </p:sp>
      <p:pic>
        <p:nvPicPr>
          <p:cNvPr id="11" name="Graphic 10">
            <a:extLst>
              <a:ext uri="{FF2B5EF4-FFF2-40B4-BE49-F238E27FC236}">
                <a16:creationId xmlns:a16="http://schemas.microsoft.com/office/drawing/2014/main" id="{89CF02AA-2166-2947-AE4F-C1E42119F0B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34126" y="3328313"/>
            <a:ext cx="3291797" cy="3012831"/>
          </a:xfrm>
          <a:prstGeom prst="rect">
            <a:avLst/>
          </a:prstGeom>
        </p:spPr>
      </p:pic>
      <p:sp>
        <p:nvSpPr>
          <p:cNvPr id="12" name="Title 1">
            <a:extLst>
              <a:ext uri="{FF2B5EF4-FFF2-40B4-BE49-F238E27FC236}">
                <a16:creationId xmlns:a16="http://schemas.microsoft.com/office/drawing/2014/main" id="{BA29FA64-87F9-C143-8ECF-2FD642B19CE6}"/>
              </a:ext>
            </a:extLst>
          </p:cNvPr>
          <p:cNvSpPr>
            <a:spLocks noGrp="1"/>
          </p:cNvSpPr>
          <p:nvPr>
            <p:ph type="title" hasCustomPrompt="1"/>
          </p:nvPr>
        </p:nvSpPr>
        <p:spPr>
          <a:xfrm>
            <a:off x="838200" y="1575065"/>
            <a:ext cx="10515600" cy="669008"/>
          </a:xfrm>
        </p:spPr>
        <p:txBody>
          <a:bodyPr>
            <a:normAutofit/>
          </a:bodyPr>
          <a:lstStyle>
            <a:lvl1pPr>
              <a:defRPr sz="3600"/>
            </a:lvl1pPr>
          </a:lstStyle>
          <a:p>
            <a:r>
              <a:rPr lang="en-US"/>
              <a:t>Announcement</a:t>
            </a:r>
          </a:p>
        </p:txBody>
      </p:sp>
      <p:sp>
        <p:nvSpPr>
          <p:cNvPr id="13" name="Content Placeholder 2">
            <a:extLst>
              <a:ext uri="{FF2B5EF4-FFF2-40B4-BE49-F238E27FC236}">
                <a16:creationId xmlns:a16="http://schemas.microsoft.com/office/drawing/2014/main" id="{D1EA77C7-A181-484D-8707-4D5A9B4D5A97}"/>
              </a:ext>
            </a:extLst>
          </p:cNvPr>
          <p:cNvSpPr>
            <a:spLocks noGrp="1"/>
          </p:cNvSpPr>
          <p:nvPr>
            <p:ph idx="1" hasCustomPrompt="1"/>
          </p:nvPr>
        </p:nvSpPr>
        <p:spPr>
          <a:xfrm>
            <a:off x="838200" y="2476901"/>
            <a:ext cx="10515600" cy="2636966"/>
          </a:xfrm>
        </p:spPr>
        <p:txBody>
          <a:bodyPr/>
          <a:lstStyle/>
          <a:p>
            <a:pPr lvl="0"/>
            <a:r>
              <a:rPr lang="en-US"/>
              <a:t>Value prop 1</a:t>
            </a:r>
          </a:p>
          <a:p>
            <a:pPr lvl="0"/>
            <a:r>
              <a:rPr lang="en-US"/>
              <a:t>Value prop 2</a:t>
            </a:r>
          </a:p>
          <a:p>
            <a:pPr lvl="0"/>
            <a:r>
              <a:rPr lang="en-US"/>
              <a:t>Value prop 3</a:t>
            </a:r>
          </a:p>
        </p:txBody>
      </p:sp>
      <p:sp>
        <p:nvSpPr>
          <p:cNvPr id="15" name="Content Placeholder 2">
            <a:extLst>
              <a:ext uri="{FF2B5EF4-FFF2-40B4-BE49-F238E27FC236}">
                <a16:creationId xmlns:a16="http://schemas.microsoft.com/office/drawing/2014/main" id="{50ABA7B6-E505-4F46-AC54-EB852D64446C}"/>
              </a:ext>
            </a:extLst>
          </p:cNvPr>
          <p:cNvSpPr>
            <a:spLocks noGrp="1"/>
          </p:cNvSpPr>
          <p:nvPr>
            <p:ph idx="13" hasCustomPrompt="1"/>
          </p:nvPr>
        </p:nvSpPr>
        <p:spPr>
          <a:xfrm>
            <a:off x="838200" y="5257171"/>
            <a:ext cx="10515600" cy="579149"/>
          </a:xfrm>
        </p:spPr>
        <p:txBody>
          <a:bodyPr/>
          <a:lstStyle>
            <a:lvl1pPr>
              <a:buNone/>
              <a:defRPr>
                <a:solidFill>
                  <a:schemeClr val="accent4">
                    <a:lumMod val="60000"/>
                    <a:lumOff val="40000"/>
                  </a:schemeClr>
                </a:solidFill>
              </a:defRPr>
            </a:lvl1pPr>
          </a:lstStyle>
          <a:p>
            <a:pPr lvl="0"/>
            <a:r>
              <a:rPr lang="en-US"/>
              <a:t>Link</a:t>
            </a:r>
          </a:p>
        </p:txBody>
      </p:sp>
    </p:spTree>
    <p:extLst>
      <p:ext uri="{BB962C8B-B14F-4D97-AF65-F5344CB8AC3E}">
        <p14:creationId xmlns:p14="http://schemas.microsoft.com/office/powerpoint/2010/main" val="3208961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path" presetSubtype="0" decel="100000" fill="hold" grpId="1" nodeType="withEffect">
                                  <p:stCondLst>
                                    <p:cond delay="0"/>
                                  </p:stCondLst>
                                  <p:childTnLst>
                                    <p:animMotion origin="layout" path="M 2.08333E-6 2.96296E-6 L 2.08333E-6 0.03842 " pathEditMode="relative" rAng="0" ptsTypes="AA">
                                      <p:cBhvr>
                                        <p:cTn id="9" dur="500" spd="-100000" fill="hold"/>
                                        <p:tgtEl>
                                          <p:spTgt spid="6"/>
                                        </p:tgtEl>
                                        <p:attrNameLst>
                                          <p:attrName>ppt_x</p:attrName>
                                          <p:attrName>ppt_y</p:attrName>
                                        </p:attrNameLst>
                                      </p:cBhvr>
                                      <p:rCtr x="0" y="192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D0FB5-8750-2E43-A44E-E5888302001F}"/>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3" name="Footer Placeholder 2">
            <a:extLst>
              <a:ext uri="{FF2B5EF4-FFF2-40B4-BE49-F238E27FC236}">
                <a16:creationId xmlns:a16="http://schemas.microsoft.com/office/drawing/2014/main" id="{FDDB610F-7B19-C746-9E0B-2E5B1ECA5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F611-C530-CE49-B2FA-F7DB8E10BB84}"/>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03609267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F4C8-ACE5-AA41-9EBC-6F219CCD02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26919D-151A-7C4C-8A71-C4ABA1A22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FBA6F2-5020-7242-9E57-E0675E0B2F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36613-A664-FA43-A06B-0B7D89B886D7}"/>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6" name="Footer Placeholder 5">
            <a:extLst>
              <a:ext uri="{FF2B5EF4-FFF2-40B4-BE49-F238E27FC236}">
                <a16:creationId xmlns:a16="http://schemas.microsoft.com/office/drawing/2014/main" id="{D8F30207-37C8-244F-BB68-9F8052354B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8AD2-D0EA-8F4D-87DC-04542465F06D}"/>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0226476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D9E6-2CA3-2544-A192-D985D823E5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E2FEFA-8567-2C47-85B7-8DDFFB5845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16CA7B-86B2-1443-A763-E8CF8795D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5604EC-890E-114F-B30A-63738A82E2E5}"/>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6" name="Footer Placeholder 5">
            <a:extLst>
              <a:ext uri="{FF2B5EF4-FFF2-40B4-BE49-F238E27FC236}">
                <a16:creationId xmlns:a16="http://schemas.microsoft.com/office/drawing/2014/main" id="{1F1EA932-181E-D243-8AEB-86E683A0CD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439FE-C77A-E345-AB8F-0CF0003F5AA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27343693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A11C-A8D4-6C4D-9BC8-64E48AD30D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331764-D0FD-C041-9C7E-0E4A43C88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DC7AB4-98BC-AF48-AFE6-8627194A5CA6}"/>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5" name="Footer Placeholder 4">
            <a:extLst>
              <a:ext uri="{FF2B5EF4-FFF2-40B4-BE49-F238E27FC236}">
                <a16:creationId xmlns:a16="http://schemas.microsoft.com/office/drawing/2014/main" id="{830E2CE4-748E-A04B-BB23-47BF9CF92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414B8D-DB37-EC43-BCFA-555B02164E2A}"/>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52150690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36076918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57EB-4E89-E242-A168-D43300293B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5685AA-91AE-C64E-93AC-A496F2A7B1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92AC60-9D74-8B41-930D-BB628CAABBF0}"/>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5" name="Footer Placeholder 4">
            <a:extLst>
              <a:ext uri="{FF2B5EF4-FFF2-40B4-BE49-F238E27FC236}">
                <a16:creationId xmlns:a16="http://schemas.microsoft.com/office/drawing/2014/main" id="{16321E3F-34DB-7B4D-9244-CCADF2A143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FB0466-2D9D-1140-B7F5-7E5C97FF6F8F}"/>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30498146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0501-FEE8-4A43-A887-C778D57CCB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E4D5F-58EF-5047-BAEF-694F619DB3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B60468-267F-1F45-AAA2-30AF13763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38E6A-F55F-9B41-BB5F-C47771404DD5}"/>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6" name="Footer Placeholder 5">
            <a:extLst>
              <a:ext uri="{FF2B5EF4-FFF2-40B4-BE49-F238E27FC236}">
                <a16:creationId xmlns:a16="http://schemas.microsoft.com/office/drawing/2014/main" id="{7392FE18-73E8-D64A-AB50-97C717CC84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1D3D61-E3AB-0747-BB3D-CFD3451A5BAB}"/>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365363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57EB-4E89-E242-A168-D43300293B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5685AA-91AE-C64E-93AC-A496F2A7B1D3}"/>
              </a:ext>
            </a:extLst>
          </p:cNvPr>
          <p:cNvSpPr>
            <a:spLocks noGrp="1"/>
          </p:cNvSpPr>
          <p:nvPr>
            <p:ph type="body" idx="1"/>
          </p:nvPr>
        </p:nvSpPr>
        <p:spPr>
          <a:xfrm>
            <a:off x="831850" y="4589463"/>
            <a:ext cx="10515600" cy="1500187"/>
          </a:xfrm>
        </p:spPr>
        <p:txBody>
          <a:bodyPr/>
          <a:lstStyle>
            <a:lvl1pPr marL="0" indent="0">
              <a:buNone/>
              <a:defRPr sz="2400">
                <a:solidFill>
                  <a:srgbClr val="666666"/>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92AC60-9D74-8B41-930D-BB628CAABBF0}"/>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5" name="Footer Placeholder 4">
            <a:extLst>
              <a:ext uri="{FF2B5EF4-FFF2-40B4-BE49-F238E27FC236}">
                <a16:creationId xmlns:a16="http://schemas.microsoft.com/office/drawing/2014/main" id="{16321E3F-34DB-7B4D-9244-CCADF2A143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FB0466-2D9D-1140-B7F5-7E5C97FF6F8F}"/>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51365898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0A6E-DE0E-2047-9B57-B6C4164431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F9A373-AE7E-BE47-8F90-0C128D8C9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476-02D3-DB4A-8088-2F39581474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882436-7D37-7042-86BD-45DF3540E4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9A76ED-D4BC-F841-81E1-15917572AD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B39283-87BD-9944-A83A-B75EA0420282}"/>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8" name="Footer Placeholder 7">
            <a:extLst>
              <a:ext uri="{FF2B5EF4-FFF2-40B4-BE49-F238E27FC236}">
                <a16:creationId xmlns:a16="http://schemas.microsoft.com/office/drawing/2014/main" id="{A8D46DFF-F0FE-C544-BB34-8F3B5EFEAA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BAA5F-1E1E-0842-A6CF-0544FADA7B93}"/>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13194166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Code Sa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hasCustomPrompt="1"/>
          </p:nvPr>
        </p:nvSpPr>
        <p:spPr/>
        <p:txBody>
          <a:bodyPr/>
          <a:lstStyle>
            <a:lvl1pPr marL="0" indent="0">
              <a:buNone/>
              <a:defRPr>
                <a:latin typeface="Consolas" panose="020B0609020204030204" pitchFamily="49" charset="0"/>
                <a:cs typeface="Consolas" panose="020B0609020204030204" pitchFamily="49" charset="0"/>
              </a:defRPr>
            </a:lvl1pPr>
            <a:lvl2pPr marL="457200" indent="0">
              <a:buNone/>
              <a:defRPr>
                <a:latin typeface="Consolas" panose="020B0609020204030204" pitchFamily="49" charset="0"/>
                <a:cs typeface="Consolas" panose="020B0609020204030204" pitchFamily="49" charset="0"/>
              </a:defRPr>
            </a:lvl2pPr>
            <a:lvl3pPr marL="914400" indent="0">
              <a:buNone/>
              <a:defRPr>
                <a:latin typeface="Consolas" panose="020B0609020204030204" pitchFamily="49" charset="0"/>
                <a:cs typeface="Consolas" panose="020B0609020204030204" pitchFamily="49" charset="0"/>
              </a:defRPr>
            </a:lvl3pPr>
            <a:lvl4pPr marL="1371600" indent="0">
              <a:buNone/>
              <a:defRPr>
                <a:latin typeface="Consolas" panose="020B0609020204030204" pitchFamily="49" charset="0"/>
                <a:cs typeface="Consolas" panose="020B0609020204030204" pitchFamily="49" charset="0"/>
              </a:defRPr>
            </a:lvl4pPr>
            <a:lvl5pPr marL="1828800" indent="0">
              <a:buNone/>
              <a:defRPr>
                <a:latin typeface="Consolas" panose="020B0609020204030204" pitchFamily="49" charset="0"/>
                <a:cs typeface="Consolas" panose="020B0609020204030204" pitchFamily="49" charset="0"/>
              </a:defRPr>
            </a:lvl5pPr>
          </a:lstStyle>
          <a:p>
            <a:pPr lvl="0"/>
            <a:r>
              <a:rPr lang="en-US"/>
              <a:t>Code sample</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59743956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56624A-E4D8-624A-AF52-D5C15E20BD99}"/>
              </a:ext>
            </a:extLst>
          </p:cNvPr>
          <p:cNvSpPr>
            <a:spLocks noGrp="1"/>
          </p:cNvSpPr>
          <p:nvPr>
            <p:ph type="dt" sz="half" idx="10"/>
          </p:nvPr>
        </p:nvSpPr>
        <p:spPr/>
        <p:txBody>
          <a:bodyPr/>
          <a:lstStyle/>
          <a:p>
            <a:fld id="{0A627400-D089-7447-864B-77479EBD4214}" type="datetimeFigureOut">
              <a:rPr lang="en-US" smtClean="0"/>
              <a:pPr/>
              <a:t>11/11/2020</a:t>
            </a:fld>
            <a:endParaRPr lang="en-US"/>
          </a:p>
        </p:txBody>
      </p:sp>
      <p:sp>
        <p:nvSpPr>
          <p:cNvPr id="4" name="Footer Placeholder 3">
            <a:extLst>
              <a:ext uri="{FF2B5EF4-FFF2-40B4-BE49-F238E27FC236}">
                <a16:creationId xmlns:a16="http://schemas.microsoft.com/office/drawing/2014/main" id="{0A51B6B7-52EB-3046-BF6F-023178C750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CAA532-BC67-8A4F-B223-0004D108EADB}"/>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6" name="Chart 5">
            <a:extLst>
              <a:ext uri="{FF2B5EF4-FFF2-40B4-BE49-F238E27FC236}">
                <a16:creationId xmlns:a16="http://schemas.microsoft.com/office/drawing/2014/main" id="{BDCD4FA8-3C28-E842-9AA7-6143A425B8AB}"/>
              </a:ext>
            </a:extLst>
          </p:cNvPr>
          <p:cNvGraphicFramePr/>
          <p:nvPr userDrawn="1"/>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20237717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rogr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2AABD-0390-5149-AC89-BDB4D2619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FEAFF-80BF-634D-9E1A-5557D42C427B}"/>
              </a:ext>
            </a:extLst>
          </p:cNvPr>
          <p:cNvSpPr>
            <a:spLocks noGrp="1"/>
          </p:cNvSpPr>
          <p:nvPr>
            <p:ph type="dt" sz="half" idx="10"/>
          </p:nvPr>
        </p:nvSpPr>
        <p:spPr/>
        <p:txBody>
          <a:bodyPr/>
          <a:lstStyle/>
          <a:p>
            <a:fld id="{0A627400-D089-7447-864B-77479EBD4214}" type="datetimeFigureOut">
              <a:rPr lang="en-US" smtClean="0"/>
              <a:pPr/>
              <a:t>11/11/2020</a:t>
            </a:fld>
            <a:endParaRPr lang="en-US"/>
          </a:p>
        </p:txBody>
      </p:sp>
      <p:sp>
        <p:nvSpPr>
          <p:cNvPr id="4" name="Footer Placeholder 3">
            <a:extLst>
              <a:ext uri="{FF2B5EF4-FFF2-40B4-BE49-F238E27FC236}">
                <a16:creationId xmlns:a16="http://schemas.microsoft.com/office/drawing/2014/main" id="{414FEAE8-62E8-DF40-B793-395FF00D70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06F6DF-02D9-A943-950B-0BE4E7CCCA9D}"/>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7" name="Diagram 6">
            <a:extLst>
              <a:ext uri="{FF2B5EF4-FFF2-40B4-BE49-F238E27FC236}">
                <a16:creationId xmlns:a16="http://schemas.microsoft.com/office/drawing/2014/main" id="{11B645DB-1556-2F4A-B659-25BAB30ADD11}"/>
              </a:ext>
            </a:extLst>
          </p:cNvPr>
          <p:cNvGraphicFramePr/>
          <p:nvPr userDrawn="1"/>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0213947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10EC-A5E8-2E46-AB03-8D03FBCC2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2570782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D0FB5-8750-2E43-A44E-E5888302001F}"/>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3" name="Footer Placeholder 2">
            <a:extLst>
              <a:ext uri="{FF2B5EF4-FFF2-40B4-BE49-F238E27FC236}">
                <a16:creationId xmlns:a16="http://schemas.microsoft.com/office/drawing/2014/main" id="{FDDB610F-7B19-C746-9E0B-2E5B1ECA5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F611-C530-CE49-B2FA-F7DB8E10BB84}"/>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63612993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F4C8-ACE5-AA41-9EBC-6F219CCD02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26919D-151A-7C4C-8A71-C4ABA1A22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FBA6F2-5020-7242-9E57-E0675E0B2F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36613-A664-FA43-A06B-0B7D89B886D7}"/>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6" name="Footer Placeholder 5">
            <a:extLst>
              <a:ext uri="{FF2B5EF4-FFF2-40B4-BE49-F238E27FC236}">
                <a16:creationId xmlns:a16="http://schemas.microsoft.com/office/drawing/2014/main" id="{D8F30207-37C8-244F-BB68-9F8052354B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8AD2-D0EA-8F4D-87DC-04542465F06D}"/>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97943159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D9E6-2CA3-2544-A192-D985D823E5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E2FEFA-8567-2C47-85B7-8DDFFB5845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16CA7B-86B2-1443-A763-E8CF8795D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5604EC-890E-114F-B30A-63738A82E2E5}"/>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6" name="Footer Placeholder 5">
            <a:extLst>
              <a:ext uri="{FF2B5EF4-FFF2-40B4-BE49-F238E27FC236}">
                <a16:creationId xmlns:a16="http://schemas.microsoft.com/office/drawing/2014/main" id="{1F1EA932-181E-D243-8AEB-86E683A0CD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439FE-C77A-E345-AB8F-0CF0003F5AA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70384221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A11C-A8D4-6C4D-9BC8-64E48AD30D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331764-D0FD-C041-9C7E-0E4A43C88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DC7AB4-98BC-AF48-AFE6-8627194A5CA6}"/>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5" name="Footer Placeholder 4">
            <a:extLst>
              <a:ext uri="{FF2B5EF4-FFF2-40B4-BE49-F238E27FC236}">
                <a16:creationId xmlns:a16="http://schemas.microsoft.com/office/drawing/2014/main" id="{830E2CE4-748E-A04B-BB23-47BF9CF92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414B8D-DB37-EC43-BCFA-555B02164E2A}"/>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47918737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4835203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0501-FEE8-4A43-A887-C778D57CCB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E4D5F-58EF-5047-BAEF-694F619DB3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B60468-267F-1F45-AAA2-30AF13763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38E6A-F55F-9B41-BB5F-C47771404DD5}"/>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6" name="Footer Placeholder 5">
            <a:extLst>
              <a:ext uri="{FF2B5EF4-FFF2-40B4-BE49-F238E27FC236}">
                <a16:creationId xmlns:a16="http://schemas.microsoft.com/office/drawing/2014/main" id="{7392FE18-73E8-D64A-AB50-97C717CC84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1D3D61-E3AB-0747-BB3D-CFD3451A5BAB}"/>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96537220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57EB-4E89-E242-A168-D43300293B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5685AA-91AE-C64E-93AC-A496F2A7B1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92AC60-9D74-8B41-930D-BB628CAABBF0}"/>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5" name="Footer Placeholder 4">
            <a:extLst>
              <a:ext uri="{FF2B5EF4-FFF2-40B4-BE49-F238E27FC236}">
                <a16:creationId xmlns:a16="http://schemas.microsoft.com/office/drawing/2014/main" id="{16321E3F-34DB-7B4D-9244-CCADF2A1431F}"/>
              </a:ext>
            </a:extLst>
          </p:cNvPr>
          <p:cNvSpPr>
            <a:spLocks noGrp="1"/>
          </p:cNvSpPr>
          <p:nvPr>
            <p:ph type="ftr" sz="quarter" idx="11"/>
          </p:nvPr>
        </p:nvSpPr>
        <p:spPr/>
        <p:txBody>
          <a:bodyPr/>
          <a:lstStyle/>
          <a:p>
            <a:r>
              <a:rPr lang="en-US"/>
              <a:t>.NET Conf 2020</a:t>
            </a:r>
          </a:p>
        </p:txBody>
      </p:sp>
      <p:sp>
        <p:nvSpPr>
          <p:cNvPr id="6" name="Slide Number Placeholder 5">
            <a:extLst>
              <a:ext uri="{FF2B5EF4-FFF2-40B4-BE49-F238E27FC236}">
                <a16:creationId xmlns:a16="http://schemas.microsoft.com/office/drawing/2014/main" id="{2CFB0466-2D9D-1140-B7F5-7E5C97FF6F8F}"/>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98677570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0501-FEE8-4A43-A887-C778D57CCB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E4D5F-58EF-5047-BAEF-694F619DB3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B60468-267F-1F45-AAA2-30AF13763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38E6A-F55F-9B41-BB5F-C47771404DD5}"/>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6" name="Footer Placeholder 5">
            <a:extLst>
              <a:ext uri="{FF2B5EF4-FFF2-40B4-BE49-F238E27FC236}">
                <a16:creationId xmlns:a16="http://schemas.microsoft.com/office/drawing/2014/main" id="{7392FE18-73E8-D64A-AB50-97C717CC84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1D3D61-E3AB-0747-BB3D-CFD3451A5BAB}"/>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75480329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0A6E-DE0E-2047-9B57-B6C4164431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F9A373-AE7E-BE47-8F90-0C128D8C9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476-02D3-DB4A-8088-2F39581474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882436-7D37-7042-86BD-45DF3540E4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9A76ED-D4BC-F841-81E1-15917572AD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B39283-87BD-9944-A83A-B75EA0420282}"/>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8" name="Footer Placeholder 7">
            <a:extLst>
              <a:ext uri="{FF2B5EF4-FFF2-40B4-BE49-F238E27FC236}">
                <a16:creationId xmlns:a16="http://schemas.microsoft.com/office/drawing/2014/main" id="{A8D46DFF-F0FE-C544-BB34-8F3B5EFEAA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BAA5F-1E1E-0842-A6CF-0544FADA7B93}"/>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6529374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 preserve="1">
  <p:cSld name="Code Sa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hasCustomPrompt="1"/>
          </p:nvPr>
        </p:nvSpPr>
        <p:spPr/>
        <p:txBody>
          <a:bodyPr/>
          <a:lstStyle>
            <a:lvl1pPr marL="0" indent="0">
              <a:buNone/>
              <a:defRPr>
                <a:latin typeface="Consolas" panose="020B0609020204030204" pitchFamily="49" charset="0"/>
                <a:cs typeface="Consolas" panose="020B0609020204030204" pitchFamily="49" charset="0"/>
              </a:defRPr>
            </a:lvl1pPr>
            <a:lvl2pPr marL="457200" indent="0">
              <a:buNone/>
              <a:defRPr>
                <a:latin typeface="Consolas" panose="020B0609020204030204" pitchFamily="49" charset="0"/>
                <a:cs typeface="Consolas" panose="020B0609020204030204" pitchFamily="49" charset="0"/>
              </a:defRPr>
            </a:lvl2pPr>
            <a:lvl3pPr marL="914400" indent="0">
              <a:buNone/>
              <a:defRPr>
                <a:latin typeface="Consolas" panose="020B0609020204030204" pitchFamily="49" charset="0"/>
                <a:cs typeface="Consolas" panose="020B0609020204030204" pitchFamily="49" charset="0"/>
              </a:defRPr>
            </a:lvl3pPr>
            <a:lvl4pPr marL="1371600" indent="0">
              <a:buNone/>
              <a:defRPr>
                <a:latin typeface="Consolas" panose="020B0609020204030204" pitchFamily="49" charset="0"/>
                <a:cs typeface="Consolas" panose="020B0609020204030204" pitchFamily="49" charset="0"/>
              </a:defRPr>
            </a:lvl4pPr>
            <a:lvl5pPr marL="1828800" indent="0">
              <a:buNone/>
              <a:defRPr>
                <a:latin typeface="Consolas" panose="020B0609020204030204" pitchFamily="49" charset="0"/>
                <a:cs typeface="Consolas" panose="020B0609020204030204" pitchFamily="49" charset="0"/>
              </a:defRPr>
            </a:lvl5pPr>
          </a:lstStyle>
          <a:p>
            <a:pPr lvl="0"/>
            <a:r>
              <a:rPr lang="en-US"/>
              <a:t>Code sample</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77709329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56624A-E4D8-624A-AF52-D5C15E20BD99}"/>
              </a:ext>
            </a:extLst>
          </p:cNvPr>
          <p:cNvSpPr>
            <a:spLocks noGrp="1"/>
          </p:cNvSpPr>
          <p:nvPr>
            <p:ph type="dt" sz="half" idx="10"/>
          </p:nvPr>
        </p:nvSpPr>
        <p:spPr/>
        <p:txBody>
          <a:bodyPr/>
          <a:lstStyle/>
          <a:p>
            <a:fld id="{0A627400-D089-7447-864B-77479EBD4214}" type="datetimeFigureOut">
              <a:rPr lang="en-US" smtClean="0"/>
              <a:pPr/>
              <a:t>11/11/2020</a:t>
            </a:fld>
            <a:endParaRPr lang="en-US"/>
          </a:p>
        </p:txBody>
      </p:sp>
      <p:sp>
        <p:nvSpPr>
          <p:cNvPr id="4" name="Footer Placeholder 3">
            <a:extLst>
              <a:ext uri="{FF2B5EF4-FFF2-40B4-BE49-F238E27FC236}">
                <a16:creationId xmlns:a16="http://schemas.microsoft.com/office/drawing/2014/main" id="{0A51B6B7-52EB-3046-BF6F-023178C750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CAA532-BC67-8A4F-B223-0004D108EADB}"/>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6" name="Chart 5">
            <a:extLst>
              <a:ext uri="{FF2B5EF4-FFF2-40B4-BE49-F238E27FC236}">
                <a16:creationId xmlns:a16="http://schemas.microsoft.com/office/drawing/2014/main" id="{BDCD4FA8-3C28-E842-9AA7-6143A425B8AB}"/>
              </a:ext>
            </a:extLst>
          </p:cNvPr>
          <p:cNvGraphicFramePr/>
          <p:nvPr userDrawn="1"/>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0864032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Progr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2AABD-0390-5149-AC89-BDB4D2619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FEAFF-80BF-634D-9E1A-5557D42C427B}"/>
              </a:ext>
            </a:extLst>
          </p:cNvPr>
          <p:cNvSpPr>
            <a:spLocks noGrp="1"/>
          </p:cNvSpPr>
          <p:nvPr>
            <p:ph type="dt" sz="half" idx="10"/>
          </p:nvPr>
        </p:nvSpPr>
        <p:spPr/>
        <p:txBody>
          <a:bodyPr/>
          <a:lstStyle/>
          <a:p>
            <a:fld id="{0A627400-D089-7447-864B-77479EBD4214}" type="datetimeFigureOut">
              <a:rPr lang="en-US" smtClean="0"/>
              <a:pPr/>
              <a:t>11/11/2020</a:t>
            </a:fld>
            <a:endParaRPr lang="en-US"/>
          </a:p>
        </p:txBody>
      </p:sp>
      <p:sp>
        <p:nvSpPr>
          <p:cNvPr id="4" name="Footer Placeholder 3">
            <a:extLst>
              <a:ext uri="{FF2B5EF4-FFF2-40B4-BE49-F238E27FC236}">
                <a16:creationId xmlns:a16="http://schemas.microsoft.com/office/drawing/2014/main" id="{414FEAE8-62E8-DF40-B793-395FF00D70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06F6DF-02D9-A943-950B-0BE4E7CCCA9D}"/>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7" name="Diagram 6">
            <a:extLst>
              <a:ext uri="{FF2B5EF4-FFF2-40B4-BE49-F238E27FC236}">
                <a16:creationId xmlns:a16="http://schemas.microsoft.com/office/drawing/2014/main" id="{11B645DB-1556-2F4A-B659-25BAB30ADD11}"/>
              </a:ext>
            </a:extLst>
          </p:cNvPr>
          <p:cNvGraphicFramePr/>
          <p:nvPr userDrawn="1"/>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5026002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10EC-A5E8-2E46-AB03-8D03FBCC2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81927966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Announcement">
    <p:spTree>
      <p:nvGrpSpPr>
        <p:cNvPr id="1" name=""/>
        <p:cNvGrpSpPr/>
        <p:nvPr/>
      </p:nvGrpSpPr>
      <p:grpSpPr>
        <a:xfrm>
          <a:off x="0" y="0"/>
          <a:ext cx="0" cy="0"/>
          <a:chOff x="0" y="0"/>
          <a:chExt cx="0" cy="0"/>
        </a:xfrm>
      </p:grpSpPr>
      <p:pic>
        <p:nvPicPr>
          <p:cNvPr id="22" name="Graphic 21">
            <a:extLst>
              <a:ext uri="{FF2B5EF4-FFF2-40B4-BE49-F238E27FC236}">
                <a16:creationId xmlns:a16="http://schemas.microsoft.com/office/drawing/2014/main" id="{358A6850-D9C4-3746-B59F-1EB779D13AF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92000" cy="7106479"/>
          </a:xfrm>
          <a:prstGeom prst="rect">
            <a:avLst/>
          </a:prstGeom>
        </p:spPr>
      </p:pic>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
        <p:nvSpPr>
          <p:cNvPr id="6" name="Rectangle: Rounded Corners 4">
            <a:extLst>
              <a:ext uri="{FF2B5EF4-FFF2-40B4-BE49-F238E27FC236}">
                <a16:creationId xmlns:a16="http://schemas.microsoft.com/office/drawing/2014/main" id="{E3D2D5C4-B844-114B-9697-42D21689D269}"/>
              </a:ext>
            </a:extLst>
          </p:cNvPr>
          <p:cNvSpPr/>
          <p:nvPr userDrawn="1"/>
        </p:nvSpPr>
        <p:spPr bwMode="auto">
          <a:xfrm>
            <a:off x="259080" y="136525"/>
            <a:ext cx="1846092" cy="384048"/>
          </a:xfrm>
          <a:prstGeom prst="roundRect">
            <a:avLst>
              <a:gd name="adj" fmla="val 26320"/>
            </a:avLst>
          </a:prstGeom>
          <a:solidFill>
            <a:schemeClr val="accent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500" b="0" i="0" u="none" strike="noStrike" kern="1200" cap="none" spc="200" normalizeH="0" baseline="0" noProof="0" dirty="0">
                <a:ln>
                  <a:noFill/>
                </a:ln>
                <a:gradFill>
                  <a:gsLst>
                    <a:gs pos="0">
                      <a:srgbClr val="002050"/>
                    </a:gs>
                    <a:gs pos="100000">
                      <a:srgbClr val="002050"/>
                    </a:gs>
                  </a:gsLst>
                  <a:lin ang="5400000" scaled="0"/>
                </a:gradFill>
                <a:effectLst/>
                <a:uLnTx/>
                <a:uFillTx/>
                <a:latin typeface="Open Sans" panose="020B0606030504020204" pitchFamily="34" charset="0"/>
                <a:ea typeface="+mn-ea"/>
                <a:cs typeface="Open Sans" panose="020B0606030504020204" pitchFamily="34" charset="0"/>
              </a:rPr>
              <a:t>RELEASED</a:t>
            </a:r>
          </a:p>
        </p:txBody>
      </p:sp>
      <p:pic>
        <p:nvPicPr>
          <p:cNvPr id="11" name="Graphic 10">
            <a:extLst>
              <a:ext uri="{FF2B5EF4-FFF2-40B4-BE49-F238E27FC236}">
                <a16:creationId xmlns:a16="http://schemas.microsoft.com/office/drawing/2014/main" id="{89CF02AA-2166-2947-AE4F-C1E42119F0B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34126" y="3328313"/>
            <a:ext cx="3291797" cy="3012831"/>
          </a:xfrm>
          <a:prstGeom prst="rect">
            <a:avLst/>
          </a:prstGeom>
        </p:spPr>
      </p:pic>
      <p:sp>
        <p:nvSpPr>
          <p:cNvPr id="12" name="Title 1">
            <a:extLst>
              <a:ext uri="{FF2B5EF4-FFF2-40B4-BE49-F238E27FC236}">
                <a16:creationId xmlns:a16="http://schemas.microsoft.com/office/drawing/2014/main" id="{BA29FA64-87F9-C143-8ECF-2FD642B19CE6}"/>
              </a:ext>
            </a:extLst>
          </p:cNvPr>
          <p:cNvSpPr>
            <a:spLocks noGrp="1"/>
          </p:cNvSpPr>
          <p:nvPr>
            <p:ph type="title" hasCustomPrompt="1"/>
          </p:nvPr>
        </p:nvSpPr>
        <p:spPr>
          <a:xfrm>
            <a:off x="838200" y="1575065"/>
            <a:ext cx="10515600" cy="669008"/>
          </a:xfrm>
        </p:spPr>
        <p:txBody>
          <a:bodyPr>
            <a:normAutofit/>
          </a:bodyPr>
          <a:lstStyle>
            <a:lvl1pPr>
              <a:defRPr sz="3600"/>
            </a:lvl1pPr>
          </a:lstStyle>
          <a:p>
            <a:r>
              <a:rPr lang="en-US"/>
              <a:t>Announcement</a:t>
            </a:r>
          </a:p>
        </p:txBody>
      </p:sp>
      <p:sp>
        <p:nvSpPr>
          <p:cNvPr id="13" name="Content Placeholder 2">
            <a:extLst>
              <a:ext uri="{FF2B5EF4-FFF2-40B4-BE49-F238E27FC236}">
                <a16:creationId xmlns:a16="http://schemas.microsoft.com/office/drawing/2014/main" id="{D1EA77C7-A181-484D-8707-4D5A9B4D5A97}"/>
              </a:ext>
            </a:extLst>
          </p:cNvPr>
          <p:cNvSpPr>
            <a:spLocks noGrp="1"/>
          </p:cNvSpPr>
          <p:nvPr>
            <p:ph idx="1" hasCustomPrompt="1"/>
          </p:nvPr>
        </p:nvSpPr>
        <p:spPr>
          <a:xfrm>
            <a:off x="838200" y="2476901"/>
            <a:ext cx="10515600" cy="2636966"/>
          </a:xfrm>
        </p:spPr>
        <p:txBody>
          <a:bodyPr/>
          <a:lstStyle/>
          <a:p>
            <a:pPr lvl="0"/>
            <a:r>
              <a:rPr lang="en-US"/>
              <a:t>Value prop 1</a:t>
            </a:r>
          </a:p>
          <a:p>
            <a:pPr lvl="0"/>
            <a:r>
              <a:rPr lang="en-US"/>
              <a:t>Value prop 2</a:t>
            </a:r>
          </a:p>
          <a:p>
            <a:pPr lvl="0"/>
            <a:r>
              <a:rPr lang="en-US"/>
              <a:t>Value prop 3</a:t>
            </a:r>
          </a:p>
        </p:txBody>
      </p:sp>
      <p:sp>
        <p:nvSpPr>
          <p:cNvPr id="15" name="Content Placeholder 2">
            <a:extLst>
              <a:ext uri="{FF2B5EF4-FFF2-40B4-BE49-F238E27FC236}">
                <a16:creationId xmlns:a16="http://schemas.microsoft.com/office/drawing/2014/main" id="{50ABA7B6-E505-4F46-AC54-EB852D64446C}"/>
              </a:ext>
            </a:extLst>
          </p:cNvPr>
          <p:cNvSpPr>
            <a:spLocks noGrp="1"/>
          </p:cNvSpPr>
          <p:nvPr>
            <p:ph idx="13" hasCustomPrompt="1"/>
          </p:nvPr>
        </p:nvSpPr>
        <p:spPr>
          <a:xfrm>
            <a:off x="838200" y="5257171"/>
            <a:ext cx="10515600" cy="579149"/>
          </a:xfrm>
        </p:spPr>
        <p:txBody>
          <a:bodyPr/>
          <a:lstStyle>
            <a:lvl1pPr>
              <a:buNone/>
              <a:defRPr>
                <a:solidFill>
                  <a:schemeClr val="accent4">
                    <a:lumMod val="60000"/>
                    <a:lumOff val="40000"/>
                  </a:schemeClr>
                </a:solidFill>
              </a:defRPr>
            </a:lvl1pPr>
          </a:lstStyle>
          <a:p>
            <a:pPr lvl="0"/>
            <a:r>
              <a:rPr lang="en-US"/>
              <a:t>Link</a:t>
            </a:r>
          </a:p>
        </p:txBody>
      </p:sp>
    </p:spTree>
    <p:extLst>
      <p:ext uri="{BB962C8B-B14F-4D97-AF65-F5344CB8AC3E}">
        <p14:creationId xmlns:p14="http://schemas.microsoft.com/office/powerpoint/2010/main" val="2307498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path" presetSubtype="0" decel="100000" fill="hold" grpId="1" nodeType="withEffect">
                                  <p:stCondLst>
                                    <p:cond delay="0"/>
                                  </p:stCondLst>
                                  <p:childTnLst>
                                    <p:animMotion origin="layout" path="M 5E-6 3.33333E-6 L 5E-6 0.03842 " pathEditMode="relative" rAng="0" ptsTypes="AA">
                                      <p:cBhvr>
                                        <p:cTn id="9" dur="500" spd="-100000" fill="hold"/>
                                        <p:tgtEl>
                                          <p:spTgt spid="6"/>
                                        </p:tgtEl>
                                        <p:attrNameLst>
                                          <p:attrName>ppt_x</p:attrName>
                                          <p:attrName>ppt_y</p:attrName>
                                        </p:attrNameLst>
                                      </p:cBhvr>
                                      <p:rCtr x="0" y="192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D0FB5-8750-2E43-A44E-E5888302001F}"/>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3" name="Footer Placeholder 2">
            <a:extLst>
              <a:ext uri="{FF2B5EF4-FFF2-40B4-BE49-F238E27FC236}">
                <a16:creationId xmlns:a16="http://schemas.microsoft.com/office/drawing/2014/main" id="{FDDB610F-7B19-C746-9E0B-2E5B1ECA5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F611-C530-CE49-B2FA-F7DB8E10BB84}"/>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75123260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F4C8-ACE5-AA41-9EBC-6F219CCD02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26919D-151A-7C4C-8A71-C4ABA1A22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FBA6F2-5020-7242-9E57-E0675E0B2F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36613-A664-FA43-A06B-0B7D89B886D7}"/>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6" name="Footer Placeholder 5">
            <a:extLst>
              <a:ext uri="{FF2B5EF4-FFF2-40B4-BE49-F238E27FC236}">
                <a16:creationId xmlns:a16="http://schemas.microsoft.com/office/drawing/2014/main" id="{D8F30207-37C8-244F-BB68-9F8052354B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8AD2-D0EA-8F4D-87DC-04542465F06D}"/>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5067562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0A6E-DE0E-2047-9B57-B6C4164431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F9A373-AE7E-BE47-8F90-0C128D8C9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476-02D3-DB4A-8088-2F39581474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882436-7D37-7042-86BD-45DF3540E4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9A76ED-D4BC-F841-81E1-15917572AD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B39283-87BD-9944-A83A-B75EA0420282}"/>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8" name="Footer Placeholder 7">
            <a:extLst>
              <a:ext uri="{FF2B5EF4-FFF2-40B4-BE49-F238E27FC236}">
                <a16:creationId xmlns:a16="http://schemas.microsoft.com/office/drawing/2014/main" id="{A8D46DFF-F0FE-C544-BB34-8F3B5EFEAA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BAA5F-1E1E-0842-A6CF-0544FADA7B93}"/>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47257937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D9E6-2CA3-2544-A192-D985D823E5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E2FEFA-8567-2C47-85B7-8DDFFB5845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16CA7B-86B2-1443-A763-E8CF8795D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5604EC-890E-114F-B30A-63738A82E2E5}"/>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6" name="Footer Placeholder 5">
            <a:extLst>
              <a:ext uri="{FF2B5EF4-FFF2-40B4-BE49-F238E27FC236}">
                <a16:creationId xmlns:a16="http://schemas.microsoft.com/office/drawing/2014/main" id="{1F1EA932-181E-D243-8AEB-86E683A0CD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439FE-C77A-E345-AB8F-0CF0003F5AA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5965584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ode Sa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hasCustomPrompt="1"/>
          </p:nvPr>
        </p:nvSpPr>
        <p:spPr/>
        <p:txBody>
          <a:bodyPr/>
          <a:lstStyle>
            <a:lvl1pPr marL="0" indent="0">
              <a:buNone/>
              <a:defRPr>
                <a:latin typeface="Consolas" panose="020B0609020204030204" pitchFamily="49" charset="0"/>
                <a:cs typeface="Consolas" panose="020B0609020204030204" pitchFamily="49" charset="0"/>
              </a:defRPr>
            </a:lvl1pPr>
            <a:lvl2pPr marL="457200" indent="0">
              <a:buNone/>
              <a:defRPr>
                <a:latin typeface="Consolas" panose="020B0609020204030204" pitchFamily="49" charset="0"/>
                <a:cs typeface="Consolas" panose="020B0609020204030204" pitchFamily="49" charset="0"/>
              </a:defRPr>
            </a:lvl2pPr>
            <a:lvl3pPr marL="914400" indent="0">
              <a:buNone/>
              <a:defRPr>
                <a:latin typeface="Consolas" panose="020B0609020204030204" pitchFamily="49" charset="0"/>
                <a:cs typeface="Consolas" panose="020B0609020204030204" pitchFamily="49" charset="0"/>
              </a:defRPr>
            </a:lvl3pPr>
            <a:lvl4pPr marL="1371600" indent="0">
              <a:buNone/>
              <a:defRPr>
                <a:latin typeface="Consolas" panose="020B0609020204030204" pitchFamily="49" charset="0"/>
                <a:cs typeface="Consolas" panose="020B0609020204030204" pitchFamily="49" charset="0"/>
              </a:defRPr>
            </a:lvl4pPr>
            <a:lvl5pPr marL="1828800" indent="0">
              <a:buNone/>
              <a:defRPr>
                <a:latin typeface="Consolas" panose="020B0609020204030204" pitchFamily="49" charset="0"/>
                <a:cs typeface="Consolas" panose="020B0609020204030204" pitchFamily="49" charset="0"/>
              </a:defRPr>
            </a:lvl5pPr>
          </a:lstStyle>
          <a:p>
            <a:pPr lvl="0"/>
            <a:r>
              <a:rPr lang="en-US"/>
              <a:t>Code sample</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4913168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56624A-E4D8-624A-AF52-D5C15E20BD99}"/>
              </a:ext>
            </a:extLst>
          </p:cNvPr>
          <p:cNvSpPr>
            <a:spLocks noGrp="1"/>
          </p:cNvSpPr>
          <p:nvPr>
            <p:ph type="dt" sz="half" idx="10"/>
          </p:nvPr>
        </p:nvSpPr>
        <p:spPr/>
        <p:txBody>
          <a:bodyPr/>
          <a:lstStyle/>
          <a:p>
            <a:fld id="{0A627400-D089-7447-864B-77479EBD4214}" type="datetimeFigureOut">
              <a:rPr lang="en-US" smtClean="0"/>
              <a:pPr/>
              <a:t>11/11/2020</a:t>
            </a:fld>
            <a:endParaRPr lang="en-US"/>
          </a:p>
        </p:txBody>
      </p:sp>
      <p:sp>
        <p:nvSpPr>
          <p:cNvPr id="4" name="Footer Placeholder 3">
            <a:extLst>
              <a:ext uri="{FF2B5EF4-FFF2-40B4-BE49-F238E27FC236}">
                <a16:creationId xmlns:a16="http://schemas.microsoft.com/office/drawing/2014/main" id="{0A51B6B7-52EB-3046-BF6F-023178C750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CAA532-BC67-8A4F-B223-0004D108EADB}"/>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6" name="Chart 5">
            <a:extLst>
              <a:ext uri="{FF2B5EF4-FFF2-40B4-BE49-F238E27FC236}">
                <a16:creationId xmlns:a16="http://schemas.microsoft.com/office/drawing/2014/main" id="{BDCD4FA8-3C28-E842-9AA7-6143A425B8AB}"/>
              </a:ext>
            </a:extLst>
          </p:cNvPr>
          <p:cNvGraphicFramePr/>
          <p:nvPr userDrawn="1"/>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142476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rogr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2AABD-0390-5149-AC89-BDB4D2619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FEAFF-80BF-634D-9E1A-5557D42C427B}"/>
              </a:ext>
            </a:extLst>
          </p:cNvPr>
          <p:cNvSpPr>
            <a:spLocks noGrp="1"/>
          </p:cNvSpPr>
          <p:nvPr>
            <p:ph type="dt" sz="half" idx="10"/>
          </p:nvPr>
        </p:nvSpPr>
        <p:spPr/>
        <p:txBody>
          <a:bodyPr/>
          <a:lstStyle/>
          <a:p>
            <a:fld id="{0A627400-D089-7447-864B-77479EBD4214}" type="datetimeFigureOut">
              <a:rPr lang="en-US" smtClean="0"/>
              <a:pPr/>
              <a:t>11/11/2020</a:t>
            </a:fld>
            <a:endParaRPr lang="en-US"/>
          </a:p>
        </p:txBody>
      </p:sp>
      <p:sp>
        <p:nvSpPr>
          <p:cNvPr id="4" name="Footer Placeholder 3">
            <a:extLst>
              <a:ext uri="{FF2B5EF4-FFF2-40B4-BE49-F238E27FC236}">
                <a16:creationId xmlns:a16="http://schemas.microsoft.com/office/drawing/2014/main" id="{414FEAE8-62E8-DF40-B793-395FF00D70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06F6DF-02D9-A943-950B-0BE4E7CCCA9D}"/>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7" name="Diagram 6">
            <a:extLst>
              <a:ext uri="{FF2B5EF4-FFF2-40B4-BE49-F238E27FC236}">
                <a16:creationId xmlns:a16="http://schemas.microsoft.com/office/drawing/2014/main" id="{11B645DB-1556-2F4A-B659-25BAB30ADD11}"/>
              </a:ext>
            </a:extLst>
          </p:cNvPr>
          <p:cNvGraphicFramePr/>
          <p:nvPr userDrawn="1"/>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135623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10EC-A5E8-2E46-AB03-8D03FBCC2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11/11/2020</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562598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theme" Target="../theme/theme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0" Type="http://schemas.openxmlformats.org/officeDocument/2006/relationships/slideLayout" Target="../slideLayouts/slideLayout47.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4CE51-D28B-B840-8D63-9996ADF37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A4CEE8-8D92-394C-8F53-0459CF7637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887B45-BF49-1748-9353-271AEFB1E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0A627400-D089-7447-864B-77479EBD4214}" type="datetimeFigureOut">
              <a:rPr lang="en-US" smtClean="0"/>
              <a:pPr/>
              <a:t>11/11/2020</a:t>
            </a:fld>
            <a:endParaRPr lang="en-US"/>
          </a:p>
        </p:txBody>
      </p:sp>
      <p:sp>
        <p:nvSpPr>
          <p:cNvPr id="5" name="Footer Placeholder 4">
            <a:extLst>
              <a:ext uri="{FF2B5EF4-FFF2-40B4-BE49-F238E27FC236}">
                <a16:creationId xmlns:a16="http://schemas.microsoft.com/office/drawing/2014/main" id="{6DA36106-03A4-5447-A2D8-4F4318C0F3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a:t>.NET Conf 2020</a:t>
            </a:r>
          </a:p>
        </p:txBody>
      </p:sp>
      <p:sp>
        <p:nvSpPr>
          <p:cNvPr id="6" name="Slide Number Placeholder 5">
            <a:extLst>
              <a:ext uri="{FF2B5EF4-FFF2-40B4-BE49-F238E27FC236}">
                <a16:creationId xmlns:a16="http://schemas.microsoft.com/office/drawing/2014/main" id="{337682CC-4D76-4748-8816-DB7AD4BA38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CDACE531-2FE7-1449-9EEA-A972806695F4}" type="slidenum">
              <a:rPr lang="en-US" smtClean="0"/>
              <a:pPr/>
              <a:t>‹#›</a:t>
            </a:fld>
            <a:endParaRPr lang="en-US"/>
          </a:p>
        </p:txBody>
      </p:sp>
    </p:spTree>
    <p:extLst>
      <p:ext uri="{BB962C8B-B14F-4D97-AF65-F5344CB8AC3E}">
        <p14:creationId xmlns:p14="http://schemas.microsoft.com/office/powerpoint/2010/main" val="65804425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accent2">
              <a:lumMod val="50000"/>
            </a:schemeClr>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4CE51-D28B-B840-8D63-9996ADF37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A4CEE8-8D92-394C-8F53-0459CF7637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887B45-BF49-1748-9353-271AEFB1E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0A627400-D089-7447-864B-77479EBD4214}" type="datetimeFigureOut">
              <a:rPr lang="en-US" smtClean="0"/>
              <a:pPr/>
              <a:t>11/11/2020</a:t>
            </a:fld>
            <a:endParaRPr lang="en-US"/>
          </a:p>
        </p:txBody>
      </p:sp>
      <p:sp>
        <p:nvSpPr>
          <p:cNvPr id="5" name="Footer Placeholder 4">
            <a:extLst>
              <a:ext uri="{FF2B5EF4-FFF2-40B4-BE49-F238E27FC236}">
                <a16:creationId xmlns:a16="http://schemas.microsoft.com/office/drawing/2014/main" id="{6DA36106-03A4-5447-A2D8-4F4318C0F3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a:p>
        </p:txBody>
      </p:sp>
      <p:sp>
        <p:nvSpPr>
          <p:cNvPr id="6" name="Slide Number Placeholder 5">
            <a:extLst>
              <a:ext uri="{FF2B5EF4-FFF2-40B4-BE49-F238E27FC236}">
                <a16:creationId xmlns:a16="http://schemas.microsoft.com/office/drawing/2014/main" id="{337682CC-4D76-4748-8816-DB7AD4BA38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CDACE531-2FE7-1449-9EEA-A972806695F4}" type="slidenum">
              <a:rPr lang="en-US" smtClean="0"/>
              <a:pPr/>
              <a:t>‹#›</a:t>
            </a:fld>
            <a:endParaRPr lang="en-US"/>
          </a:p>
        </p:txBody>
      </p:sp>
    </p:spTree>
    <p:extLst>
      <p:ext uri="{BB962C8B-B14F-4D97-AF65-F5344CB8AC3E}">
        <p14:creationId xmlns:p14="http://schemas.microsoft.com/office/powerpoint/2010/main" val="2691677774"/>
      </p:ext>
    </p:extLst>
  </p:cSld>
  <p:clrMap bg1="dk1" tx1="lt1" bg2="dk2" tx2="lt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Lst>
  <p:txStyles>
    <p:titleStyle>
      <a:lvl1pPr algn="l" defTabSz="914400" rtl="0" eaLnBrk="1" latinLnBrk="0" hangingPunct="1">
        <a:lnSpc>
          <a:spcPct val="90000"/>
        </a:lnSpc>
        <a:spcBef>
          <a:spcPct val="0"/>
        </a:spcBef>
        <a:buNone/>
        <a:defRPr sz="4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4CE51-D28B-B840-8D63-9996ADF37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A4CEE8-8D92-394C-8F53-0459CF7637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887B45-BF49-1748-9353-271AEFB1E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0A627400-D089-7447-864B-77479EBD4214}" type="datetimeFigureOut">
              <a:rPr lang="en-US" smtClean="0"/>
              <a:pPr/>
              <a:t>11/11/2020</a:t>
            </a:fld>
            <a:endParaRPr lang="en-US"/>
          </a:p>
        </p:txBody>
      </p:sp>
      <p:sp>
        <p:nvSpPr>
          <p:cNvPr id="5" name="Footer Placeholder 4">
            <a:extLst>
              <a:ext uri="{FF2B5EF4-FFF2-40B4-BE49-F238E27FC236}">
                <a16:creationId xmlns:a16="http://schemas.microsoft.com/office/drawing/2014/main" id="{6DA36106-03A4-5447-A2D8-4F4318C0F3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a:t>.NET Conf 2020</a:t>
            </a:r>
          </a:p>
        </p:txBody>
      </p:sp>
      <p:sp>
        <p:nvSpPr>
          <p:cNvPr id="6" name="Slide Number Placeholder 5">
            <a:extLst>
              <a:ext uri="{FF2B5EF4-FFF2-40B4-BE49-F238E27FC236}">
                <a16:creationId xmlns:a16="http://schemas.microsoft.com/office/drawing/2014/main" id="{337682CC-4D76-4748-8816-DB7AD4BA38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CDACE531-2FE7-1449-9EEA-A972806695F4}" type="slidenum">
              <a:rPr lang="en-US" smtClean="0"/>
              <a:pPr/>
              <a:t>‹#›</a:t>
            </a:fld>
            <a:endParaRPr lang="en-US"/>
          </a:p>
        </p:txBody>
      </p:sp>
    </p:spTree>
    <p:extLst>
      <p:ext uri="{BB962C8B-B14F-4D97-AF65-F5344CB8AC3E}">
        <p14:creationId xmlns:p14="http://schemas.microsoft.com/office/powerpoint/2010/main" val="931873889"/>
      </p:ext>
    </p:extLst>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4CE51-D28B-B840-8D63-9996ADF37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A4CEE8-8D92-394C-8F53-0459CF7637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887B45-BF49-1748-9353-271AEFB1E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0A627400-D089-7447-864B-77479EBD4214}" type="datetimeFigureOut">
              <a:rPr lang="en-US" smtClean="0"/>
              <a:pPr/>
              <a:t>11/11/2020</a:t>
            </a:fld>
            <a:endParaRPr lang="en-US"/>
          </a:p>
        </p:txBody>
      </p:sp>
      <p:sp>
        <p:nvSpPr>
          <p:cNvPr id="5" name="Footer Placeholder 4">
            <a:extLst>
              <a:ext uri="{FF2B5EF4-FFF2-40B4-BE49-F238E27FC236}">
                <a16:creationId xmlns:a16="http://schemas.microsoft.com/office/drawing/2014/main" id="{6DA36106-03A4-5447-A2D8-4F4318C0F3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a:p>
        </p:txBody>
      </p:sp>
      <p:sp>
        <p:nvSpPr>
          <p:cNvPr id="6" name="Slide Number Placeholder 5">
            <a:extLst>
              <a:ext uri="{FF2B5EF4-FFF2-40B4-BE49-F238E27FC236}">
                <a16:creationId xmlns:a16="http://schemas.microsoft.com/office/drawing/2014/main" id="{337682CC-4D76-4748-8816-DB7AD4BA38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CDACE531-2FE7-1449-9EEA-A972806695F4}" type="slidenum">
              <a:rPr lang="en-US" smtClean="0"/>
              <a:pPr/>
              <a:t>‹#›</a:t>
            </a:fld>
            <a:endParaRPr lang="en-US"/>
          </a:p>
        </p:txBody>
      </p:sp>
    </p:spTree>
    <p:extLst>
      <p:ext uri="{BB962C8B-B14F-4D97-AF65-F5344CB8AC3E}">
        <p14:creationId xmlns:p14="http://schemas.microsoft.com/office/powerpoint/2010/main" val="3118154785"/>
      </p:ext>
    </p:extLst>
  </p:cSld>
  <p:clrMap bg1="dk1" tx1="lt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Lst>
  <p:txStyles>
    <p:titleStyle>
      <a:lvl1pPr algn="l" defTabSz="914400" rtl="0" eaLnBrk="1" latinLnBrk="0" hangingPunct="1">
        <a:lnSpc>
          <a:spcPct val="90000"/>
        </a:lnSpc>
        <a:spcBef>
          <a:spcPct val="0"/>
        </a:spcBef>
        <a:buNone/>
        <a:defRPr sz="4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5.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dotnet/deployment-tools"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7.xml"/></Relationships>
</file>

<file path=ppt/slides/_rels/slide18.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F81361A8-31D3-8143-8F3F-AC906256F3D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192000" cy="7106479"/>
          </a:xfrm>
          <a:prstGeom prst="rect">
            <a:avLst/>
          </a:prstGeom>
        </p:spPr>
      </p:pic>
      <p:sp>
        <p:nvSpPr>
          <p:cNvPr id="2" name="Title 1">
            <a:extLst>
              <a:ext uri="{FF2B5EF4-FFF2-40B4-BE49-F238E27FC236}">
                <a16:creationId xmlns:a16="http://schemas.microsoft.com/office/drawing/2014/main" id="{096FE8AF-C54E-8B47-969A-459B511062AA}"/>
              </a:ext>
            </a:extLst>
          </p:cNvPr>
          <p:cNvSpPr>
            <a:spLocks noGrp="1"/>
          </p:cNvSpPr>
          <p:nvPr>
            <p:ph type="title"/>
          </p:nvPr>
        </p:nvSpPr>
        <p:spPr/>
        <p:txBody>
          <a:bodyPr/>
          <a:lstStyle/>
          <a:p>
            <a:r>
              <a:rPr lang="en-US"/>
              <a:t>What's new for desktop developers building WPF, UWP &amp; WinForms</a:t>
            </a:r>
          </a:p>
        </p:txBody>
      </p:sp>
      <p:sp>
        <p:nvSpPr>
          <p:cNvPr id="3" name="Text Placeholder 2">
            <a:extLst>
              <a:ext uri="{FF2B5EF4-FFF2-40B4-BE49-F238E27FC236}">
                <a16:creationId xmlns:a16="http://schemas.microsoft.com/office/drawing/2014/main" id="{0783A175-10B8-0B47-A3ED-FDEB68569CA0}"/>
              </a:ext>
            </a:extLst>
          </p:cNvPr>
          <p:cNvSpPr>
            <a:spLocks noGrp="1"/>
          </p:cNvSpPr>
          <p:nvPr>
            <p:ph type="body" idx="1"/>
          </p:nvPr>
        </p:nvSpPr>
        <p:spPr/>
        <p:txBody>
          <a:bodyPr/>
          <a:lstStyle/>
          <a:p>
            <a:r>
              <a:rPr lang="en-US"/>
              <a:t>Dmitry Lyalin</a:t>
            </a:r>
          </a:p>
          <a:p>
            <a:r>
              <a:rPr lang="en-US"/>
              <a:t>Sr. Program Manager (.NET)</a:t>
            </a:r>
          </a:p>
          <a:p>
            <a:r>
              <a:rPr lang="en-US" sz="1600"/>
              <a:t>Xamarin &amp; Visual Studio XAML Tooling</a:t>
            </a:r>
          </a:p>
        </p:txBody>
      </p:sp>
      <p:pic>
        <p:nvPicPr>
          <p:cNvPr id="4" name="Graphic 3">
            <a:extLst>
              <a:ext uri="{FF2B5EF4-FFF2-40B4-BE49-F238E27FC236}">
                <a16:creationId xmlns:a16="http://schemas.microsoft.com/office/drawing/2014/main" id="{1D56E06E-587F-4341-9EE7-4AA861AD579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108901" y="4061229"/>
            <a:ext cx="2590800" cy="2120900"/>
          </a:xfrm>
          <a:prstGeom prst="rect">
            <a:avLst/>
          </a:prstGeom>
        </p:spPr>
      </p:pic>
    </p:spTree>
    <p:extLst>
      <p:ext uri="{BB962C8B-B14F-4D97-AF65-F5344CB8AC3E}">
        <p14:creationId xmlns:p14="http://schemas.microsoft.com/office/powerpoint/2010/main" val="38521206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A68CF959-556A-BD45-ACCB-4DBCC2FB07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159B0162-4852-4709-88D5-7309B0C50EF3}"/>
              </a:ext>
            </a:extLst>
          </p:cNvPr>
          <p:cNvSpPr txBox="1"/>
          <p:nvPr/>
        </p:nvSpPr>
        <p:spPr>
          <a:xfrm>
            <a:off x="194873" y="3042923"/>
            <a:ext cx="10433154" cy="1938992"/>
          </a:xfrm>
          <a:prstGeom prst="rect">
            <a:avLst/>
          </a:prstGeom>
          <a:noFill/>
        </p:spPr>
        <p:txBody>
          <a:bodyPr wrap="square" rtlCol="0">
            <a:spAutoFit/>
          </a:bodyPr>
          <a:lstStyle/>
          <a:p>
            <a:r>
              <a:rPr lang="en-US" sz="6000" b="1">
                <a:solidFill>
                  <a:schemeClr val="bg1"/>
                </a:solidFill>
              </a:rPr>
              <a:t>Demo:</a:t>
            </a:r>
          </a:p>
          <a:p>
            <a:r>
              <a:rPr lang="en-US" sz="6000" b="1">
                <a:solidFill>
                  <a:schemeClr val="bg1"/>
                </a:solidFill>
              </a:rPr>
              <a:t>Windows Forms in .NET 5</a:t>
            </a:r>
          </a:p>
        </p:txBody>
      </p:sp>
    </p:spTree>
    <p:extLst>
      <p:ext uri="{BB962C8B-B14F-4D97-AF65-F5344CB8AC3E}">
        <p14:creationId xmlns:p14="http://schemas.microsoft.com/office/powerpoint/2010/main" val="38913327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D8C6E-D0F1-4EDF-AED7-A5B14B4C350A}"/>
              </a:ext>
            </a:extLst>
          </p:cNvPr>
          <p:cNvSpPr>
            <a:spLocks noGrp="1"/>
          </p:cNvSpPr>
          <p:nvPr>
            <p:ph type="title"/>
          </p:nvPr>
        </p:nvSpPr>
        <p:spPr/>
        <p:txBody>
          <a:bodyPr/>
          <a:lstStyle/>
          <a:p>
            <a:r>
              <a:rPr lang="en-US"/>
              <a:t>Recap</a:t>
            </a:r>
          </a:p>
        </p:txBody>
      </p:sp>
      <p:sp>
        <p:nvSpPr>
          <p:cNvPr id="3" name="Content Placeholder 2">
            <a:extLst>
              <a:ext uri="{FF2B5EF4-FFF2-40B4-BE49-F238E27FC236}">
                <a16:creationId xmlns:a16="http://schemas.microsoft.com/office/drawing/2014/main" id="{D8D231FD-9DC8-48CF-A064-A9B543B1933C}"/>
              </a:ext>
            </a:extLst>
          </p:cNvPr>
          <p:cNvSpPr>
            <a:spLocks noGrp="1"/>
          </p:cNvSpPr>
          <p:nvPr>
            <p:ph idx="1"/>
          </p:nvPr>
        </p:nvSpPr>
        <p:spPr/>
        <p:txBody>
          <a:bodyPr/>
          <a:lstStyle/>
          <a:p>
            <a:r>
              <a:rPr lang="en-US"/>
              <a:t>Windows Forms designer continues to support more scenarios (but the work is not finished yet in .NET 5 / Visual Studio 2019 16.8)</a:t>
            </a:r>
          </a:p>
          <a:p>
            <a:r>
              <a:rPr lang="en-US"/>
              <a:t>New control and control improvements</a:t>
            </a:r>
          </a:p>
          <a:p>
            <a:r>
              <a:rPr lang="en-US" sz="2800">
                <a:solidFill>
                  <a:schemeClr val="tx2"/>
                </a:solidFill>
              </a:rPr>
              <a:t>Memory and performance optimizations, accessibility improvements, etc.</a:t>
            </a:r>
          </a:p>
          <a:p>
            <a:r>
              <a:rPr lang="en-US"/>
              <a:t>WebView2 now available for .NET Framework and .NET Core projects</a:t>
            </a:r>
          </a:p>
        </p:txBody>
      </p:sp>
    </p:spTree>
    <p:extLst>
      <p:ext uri="{BB962C8B-B14F-4D97-AF65-F5344CB8AC3E}">
        <p14:creationId xmlns:p14="http://schemas.microsoft.com/office/powerpoint/2010/main" val="30540421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C9034D-D685-4A6E-BDE2-D191EFD36B11}"/>
              </a:ext>
            </a:extLst>
          </p:cNvPr>
          <p:cNvSpPr>
            <a:spLocks noGrp="1"/>
          </p:cNvSpPr>
          <p:nvPr>
            <p:ph type="title"/>
          </p:nvPr>
        </p:nvSpPr>
        <p:spPr/>
        <p:txBody>
          <a:bodyPr/>
          <a:lstStyle/>
          <a:p>
            <a:r>
              <a:rPr lang="en-US"/>
              <a:t>.NET 5 – ClickOnce</a:t>
            </a:r>
          </a:p>
        </p:txBody>
      </p:sp>
      <p:sp>
        <p:nvSpPr>
          <p:cNvPr id="5" name="Text Placeholder 4">
            <a:extLst>
              <a:ext uri="{FF2B5EF4-FFF2-40B4-BE49-F238E27FC236}">
                <a16:creationId xmlns:a16="http://schemas.microsoft.com/office/drawing/2014/main" id="{E5432A79-48FA-47B9-9352-3F92152DAAB1}"/>
              </a:ext>
            </a:extLst>
          </p:cNvPr>
          <p:cNvSpPr>
            <a:spLocks noGrp="1"/>
          </p:cNvSpPr>
          <p:nvPr>
            <p:ph type="body" idx="1"/>
          </p:nvPr>
        </p:nvSpPr>
        <p:spPr/>
        <p:txBody>
          <a:bodyPr/>
          <a:lstStyle/>
          <a:p>
            <a:r>
              <a:rPr lang="en-US"/>
              <a:t>ClickOnce now supported for .NET 5 apps targeting WPF, WinForms and Console Applications</a:t>
            </a:r>
          </a:p>
        </p:txBody>
      </p:sp>
    </p:spTree>
    <p:extLst>
      <p:ext uri="{BB962C8B-B14F-4D97-AF65-F5344CB8AC3E}">
        <p14:creationId xmlns:p14="http://schemas.microsoft.com/office/powerpoint/2010/main" val="34509685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8E9DEB0-4508-4D76-93EF-0AF41A460C0D}"/>
              </a:ext>
            </a:extLst>
          </p:cNvPr>
          <p:cNvSpPr>
            <a:spLocks noGrp="1"/>
          </p:cNvSpPr>
          <p:nvPr>
            <p:ph type="title"/>
          </p:nvPr>
        </p:nvSpPr>
        <p:spPr/>
        <p:txBody>
          <a:bodyPr/>
          <a:lstStyle/>
          <a:p>
            <a:r>
              <a:rPr lang="en-US"/>
              <a:t>What’s ClickOnce?</a:t>
            </a:r>
          </a:p>
        </p:txBody>
      </p:sp>
      <p:sp>
        <p:nvSpPr>
          <p:cNvPr id="5" name="Content Placeholder 4">
            <a:extLst>
              <a:ext uri="{FF2B5EF4-FFF2-40B4-BE49-F238E27FC236}">
                <a16:creationId xmlns:a16="http://schemas.microsoft.com/office/drawing/2014/main" id="{A4A35A6D-9EF1-4379-A275-23440B1FB2D6}"/>
              </a:ext>
            </a:extLst>
          </p:cNvPr>
          <p:cNvSpPr>
            <a:spLocks noGrp="1"/>
          </p:cNvSpPr>
          <p:nvPr>
            <p:ph idx="1"/>
          </p:nvPr>
        </p:nvSpPr>
        <p:spPr/>
        <p:txBody>
          <a:bodyPr>
            <a:normAutofit/>
          </a:bodyPr>
          <a:lstStyle/>
          <a:p>
            <a:pPr marL="0" indent="0">
              <a:buNone/>
            </a:pPr>
            <a:r>
              <a:rPr lang="en-US" b="1" dirty="0">
                <a:latin typeface="+mn-lt"/>
              </a:rPr>
              <a:t>Popular way of deploying applications in the enterprise</a:t>
            </a:r>
          </a:p>
          <a:p>
            <a:pPr marL="0" indent="0">
              <a:buNone/>
            </a:pPr>
            <a:endParaRPr lang="en-US" dirty="0">
              <a:latin typeface="+mn-lt"/>
            </a:endParaRPr>
          </a:p>
          <a:p>
            <a:r>
              <a:rPr lang="en-US" dirty="0">
                <a:latin typeface="+mn-lt"/>
              </a:rPr>
              <a:t>Handles installation, activation and automatic updates on startup</a:t>
            </a:r>
          </a:p>
          <a:p>
            <a:r>
              <a:rPr lang="en-US" dirty="0">
                <a:latin typeface="+mn-lt"/>
              </a:rPr>
              <a:t>Works with Windows Forms, WPF and Console applications</a:t>
            </a:r>
          </a:p>
          <a:p>
            <a:r>
              <a:rPr lang="en-US" dirty="0">
                <a:latin typeface="+mn-lt"/>
              </a:rPr>
              <a:t>Windows 7 (if .NET 4.5 is available), Windows 8+ out-of-the-box</a:t>
            </a:r>
          </a:p>
          <a:p>
            <a:r>
              <a:rPr lang="en-US" dirty="0">
                <a:latin typeface="+mn-lt"/>
              </a:rPr>
              <a:t>Support Web, FTP, UNC or local deployments</a:t>
            </a:r>
          </a:p>
          <a:p>
            <a:r>
              <a:rPr lang="en-US" dirty="0">
                <a:latin typeface="+mn-lt"/>
              </a:rPr>
              <a:t>ClickOnce continues to improve in areas such as support for hardware security module (HSM), SmartScreen, Client Certificates and improved reliability</a:t>
            </a:r>
          </a:p>
        </p:txBody>
      </p:sp>
    </p:spTree>
    <p:extLst>
      <p:ext uri="{BB962C8B-B14F-4D97-AF65-F5344CB8AC3E}">
        <p14:creationId xmlns:p14="http://schemas.microsoft.com/office/powerpoint/2010/main" val="836813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45135-052C-4BCC-8C99-256E5A9D754D}"/>
              </a:ext>
            </a:extLst>
          </p:cNvPr>
          <p:cNvSpPr>
            <a:spLocks noGrp="1"/>
          </p:cNvSpPr>
          <p:nvPr>
            <p:ph type="title"/>
          </p:nvPr>
        </p:nvSpPr>
        <p:spPr/>
        <p:txBody>
          <a:bodyPr/>
          <a:lstStyle/>
          <a:p>
            <a:r>
              <a:rPr lang="en-US"/>
              <a:t>ClickOnce in .NET 5</a:t>
            </a:r>
          </a:p>
        </p:txBody>
      </p:sp>
      <p:sp>
        <p:nvSpPr>
          <p:cNvPr id="3" name="Content Placeholder 2">
            <a:extLst>
              <a:ext uri="{FF2B5EF4-FFF2-40B4-BE49-F238E27FC236}">
                <a16:creationId xmlns:a16="http://schemas.microsoft.com/office/drawing/2014/main" id="{3FB8D63E-B62A-4B66-8689-633FF67434C4}"/>
              </a:ext>
            </a:extLst>
          </p:cNvPr>
          <p:cNvSpPr>
            <a:spLocks noGrp="1"/>
          </p:cNvSpPr>
          <p:nvPr>
            <p:ph idx="1"/>
          </p:nvPr>
        </p:nvSpPr>
        <p:spPr>
          <a:xfrm>
            <a:off x="838200" y="1825624"/>
            <a:ext cx="10515600" cy="4797597"/>
          </a:xfrm>
        </p:spPr>
        <p:txBody>
          <a:bodyPr>
            <a:normAutofit/>
          </a:bodyPr>
          <a:lstStyle/>
          <a:p>
            <a:pPr marL="0" indent="0">
              <a:buNone/>
            </a:pPr>
            <a:r>
              <a:rPr lang="en-US" b="1" dirty="0">
                <a:latin typeface="+mn-lt"/>
              </a:rPr>
              <a:t>ClickOnce is back</a:t>
            </a:r>
            <a:r>
              <a:rPr lang="en-US" dirty="0">
                <a:latin typeface="+mn-lt"/>
              </a:rPr>
              <a:t> for .NET Core &amp; .NET 5 developers starting with Visual Studio 2019 version 16.8 (GA) and Mage CLI tool</a:t>
            </a:r>
            <a:endParaRPr lang="en-US" b="1" dirty="0">
              <a:latin typeface="+mn-lt"/>
            </a:endParaRPr>
          </a:p>
          <a:p>
            <a:pPr marL="0" indent="0">
              <a:buNone/>
            </a:pPr>
            <a:endParaRPr lang="en-US" dirty="0">
              <a:latin typeface="+mn-lt"/>
            </a:endParaRPr>
          </a:p>
          <a:p>
            <a:pPr marL="0" indent="0">
              <a:buNone/>
            </a:pPr>
            <a:r>
              <a:rPr lang="en-US" b="1" dirty="0">
                <a:latin typeface="+mn-lt"/>
              </a:rPr>
              <a:t>What’s new:</a:t>
            </a:r>
          </a:p>
          <a:p>
            <a:pPr marL="0" indent="0">
              <a:buNone/>
            </a:pPr>
            <a:endParaRPr lang="en-US" b="1" dirty="0">
              <a:latin typeface="+mn-lt"/>
            </a:endParaRPr>
          </a:p>
          <a:p>
            <a:r>
              <a:rPr lang="en-US" b="1" dirty="0">
                <a:latin typeface="+mn-lt"/>
              </a:rPr>
              <a:t>Publish from Visual Studio 2019 version 16.8</a:t>
            </a:r>
            <a:r>
              <a:rPr lang="en-US" dirty="0">
                <a:latin typeface="+mn-lt"/>
              </a:rPr>
              <a:t> or use the newly open-sourced “dotnet-mage” CLI tool</a:t>
            </a:r>
          </a:p>
          <a:p>
            <a:r>
              <a:rPr lang="en-US" b="1" dirty="0">
                <a:latin typeface="+mn-lt"/>
              </a:rPr>
              <a:t>Supports .NET Core 3.1 and .NET 5</a:t>
            </a:r>
            <a:r>
              <a:rPr lang="en-US" dirty="0">
                <a:latin typeface="+mn-lt"/>
              </a:rPr>
              <a:t> projects for WPF, Windows Forms and Console apps</a:t>
            </a:r>
          </a:p>
          <a:p>
            <a:r>
              <a:rPr lang="en-US" b="1" dirty="0">
                <a:latin typeface="+mn-lt"/>
              </a:rPr>
              <a:t>New Launcher</a:t>
            </a:r>
            <a:r>
              <a:rPr lang="en-US" dirty="0">
                <a:latin typeface="+mn-lt"/>
              </a:rPr>
              <a:t>, a managed entry-point for ClickOnce</a:t>
            </a:r>
          </a:p>
          <a:p>
            <a:endParaRPr lang="en-US" dirty="0">
              <a:latin typeface="+mn-lt"/>
            </a:endParaRPr>
          </a:p>
        </p:txBody>
      </p:sp>
    </p:spTree>
    <p:extLst>
      <p:ext uri="{BB962C8B-B14F-4D97-AF65-F5344CB8AC3E}">
        <p14:creationId xmlns:p14="http://schemas.microsoft.com/office/powerpoint/2010/main" val="2056932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7D8E6520-FB03-2A43-A2E7-56B03E0EFEC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73D9DA19-CCBD-4EF0-B7EB-67A027F38F35}"/>
              </a:ext>
            </a:extLst>
          </p:cNvPr>
          <p:cNvSpPr txBox="1"/>
          <p:nvPr/>
        </p:nvSpPr>
        <p:spPr>
          <a:xfrm>
            <a:off x="119922" y="1843710"/>
            <a:ext cx="10433154" cy="1938992"/>
          </a:xfrm>
          <a:prstGeom prst="rect">
            <a:avLst/>
          </a:prstGeom>
          <a:noFill/>
        </p:spPr>
        <p:txBody>
          <a:bodyPr wrap="square" rtlCol="0">
            <a:spAutoFit/>
          </a:bodyPr>
          <a:lstStyle/>
          <a:p>
            <a:r>
              <a:rPr lang="en-US" sz="6000" b="1"/>
              <a:t>Demo:</a:t>
            </a:r>
          </a:p>
          <a:p>
            <a:r>
              <a:rPr lang="en-US" sz="6000" b="1"/>
              <a:t>ClickOnce for .NET 5 Project</a:t>
            </a:r>
          </a:p>
        </p:txBody>
      </p:sp>
    </p:spTree>
    <p:extLst>
      <p:ext uri="{BB962C8B-B14F-4D97-AF65-F5344CB8AC3E}">
        <p14:creationId xmlns:p14="http://schemas.microsoft.com/office/powerpoint/2010/main" val="13546679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45135-052C-4BCC-8C99-256E5A9D754D}"/>
              </a:ext>
            </a:extLst>
          </p:cNvPr>
          <p:cNvSpPr>
            <a:spLocks noGrp="1"/>
          </p:cNvSpPr>
          <p:nvPr>
            <p:ph type="title"/>
          </p:nvPr>
        </p:nvSpPr>
        <p:spPr/>
        <p:txBody>
          <a:bodyPr/>
          <a:lstStyle/>
          <a:p>
            <a:r>
              <a:rPr lang="en-US"/>
              <a:t>Recap</a:t>
            </a:r>
          </a:p>
        </p:txBody>
      </p:sp>
      <p:sp>
        <p:nvSpPr>
          <p:cNvPr id="3" name="Content Placeholder 2">
            <a:extLst>
              <a:ext uri="{FF2B5EF4-FFF2-40B4-BE49-F238E27FC236}">
                <a16:creationId xmlns:a16="http://schemas.microsoft.com/office/drawing/2014/main" id="{3FB8D63E-B62A-4B66-8689-633FF67434C4}"/>
              </a:ext>
            </a:extLst>
          </p:cNvPr>
          <p:cNvSpPr>
            <a:spLocks noGrp="1"/>
          </p:cNvSpPr>
          <p:nvPr>
            <p:ph idx="1"/>
          </p:nvPr>
        </p:nvSpPr>
        <p:spPr>
          <a:xfrm>
            <a:off x="838200" y="1825624"/>
            <a:ext cx="10515600" cy="4797597"/>
          </a:xfrm>
        </p:spPr>
        <p:txBody>
          <a:bodyPr>
            <a:normAutofit/>
          </a:bodyPr>
          <a:lstStyle/>
          <a:p>
            <a:r>
              <a:rPr lang="en-US" b="1">
                <a:latin typeface="+mn-lt"/>
              </a:rPr>
              <a:t>ClickOnce is back</a:t>
            </a:r>
            <a:r>
              <a:rPr lang="en-US">
                <a:latin typeface="+mn-lt"/>
              </a:rPr>
              <a:t> for .NET Core 3.1 &amp; .NET 5 developers starting with Visual Studio 2019 version 16.8 (GA)</a:t>
            </a:r>
          </a:p>
          <a:p>
            <a:pPr lvl="1"/>
            <a:r>
              <a:rPr lang="en-US">
                <a:latin typeface="+mn-lt"/>
              </a:rPr>
              <a:t>Publish from Visual Studio 16.8</a:t>
            </a:r>
          </a:p>
          <a:p>
            <a:pPr lvl="1"/>
            <a:r>
              <a:rPr lang="en-US">
                <a:latin typeface="+mn-lt"/>
              </a:rPr>
              <a:t>Use Mage CLI tool from command-line. This tool is now open source and supported .NET 5 scenarios: </a:t>
            </a:r>
            <a:r>
              <a:rPr lang="en-US">
                <a:hlinkClick r:id="rId3"/>
              </a:rPr>
              <a:t>https://github.com/dotnet/deployment-tools</a:t>
            </a:r>
            <a:endParaRPr lang="en-US"/>
          </a:p>
          <a:p>
            <a:r>
              <a:rPr lang="en-US" b="1">
                <a:latin typeface="+mn-lt"/>
              </a:rPr>
              <a:t>Supports .NET Core 3.1 AND .NET 5</a:t>
            </a:r>
            <a:r>
              <a:rPr lang="en-US">
                <a:latin typeface="+mn-lt"/>
              </a:rPr>
              <a:t> projects for WPF, Windows Forms and Console apps</a:t>
            </a:r>
          </a:p>
          <a:p>
            <a:r>
              <a:rPr lang="en-US" b="1">
                <a:latin typeface="+mn-lt"/>
              </a:rPr>
              <a:t>New Launcher</a:t>
            </a:r>
            <a:r>
              <a:rPr lang="en-US">
                <a:latin typeface="+mn-lt"/>
              </a:rPr>
              <a:t>, a managed entry-point for ClickOnce, supports logging and can expose ClickOnce deployment data to .NET 5 apps via json</a:t>
            </a:r>
          </a:p>
          <a:p>
            <a:endParaRPr lang="en-US">
              <a:latin typeface="+mn-lt"/>
            </a:endParaRPr>
          </a:p>
        </p:txBody>
      </p:sp>
    </p:spTree>
    <p:extLst>
      <p:ext uri="{BB962C8B-B14F-4D97-AF65-F5344CB8AC3E}">
        <p14:creationId xmlns:p14="http://schemas.microsoft.com/office/powerpoint/2010/main" val="32387754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0C0B0-ED21-4048-B32A-4023722F3F50}"/>
              </a:ext>
            </a:extLst>
          </p:cNvPr>
          <p:cNvSpPr>
            <a:spLocks noGrp="1"/>
          </p:cNvSpPr>
          <p:nvPr>
            <p:ph type="title"/>
          </p:nvPr>
        </p:nvSpPr>
        <p:spPr>
          <a:xfrm>
            <a:off x="248920" y="696225"/>
            <a:ext cx="11628120" cy="669008"/>
          </a:xfrm>
        </p:spPr>
        <p:txBody>
          <a:bodyPr/>
          <a:lstStyle/>
          <a:p>
            <a:r>
              <a:rPr lang="en-US" sz="3600" dirty="0">
                <a:solidFill>
                  <a:schemeClr val="tx1"/>
                </a:solidFill>
                <a:latin typeface="Selawik Semibold" panose="020B0604020202020204" pitchFamily="34" charset="0"/>
                <a:ea typeface="Open Sans" panose="020B0604020202020204" charset="0"/>
                <a:cs typeface="Open Sans" panose="020B0604020202020204" charset="0"/>
              </a:rPr>
              <a:t>Visual Studio 2019 16.8 GA and 16.9 Preview</a:t>
            </a:r>
            <a:endParaRPr lang="en-US" dirty="0">
              <a:latin typeface="Selawik Semibold" panose="020B0604020202020204" pitchFamily="34" charset="0"/>
            </a:endParaRPr>
          </a:p>
        </p:txBody>
      </p:sp>
      <p:sp>
        <p:nvSpPr>
          <p:cNvPr id="4" name="Title 1">
            <a:extLst>
              <a:ext uri="{FF2B5EF4-FFF2-40B4-BE49-F238E27FC236}">
                <a16:creationId xmlns:a16="http://schemas.microsoft.com/office/drawing/2014/main" id="{9DEAB810-E789-4F5A-AFE7-B9FCC620BD4C}"/>
              </a:ext>
            </a:extLst>
          </p:cNvPr>
          <p:cNvSpPr txBox="1">
            <a:spLocks/>
          </p:cNvSpPr>
          <p:nvPr/>
        </p:nvSpPr>
        <p:spPr>
          <a:xfrm>
            <a:off x="7366000" y="6152744"/>
            <a:ext cx="4384040" cy="66900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dirty="0">
                <a:ln>
                  <a:noFill/>
                </a:ln>
                <a:solidFill>
                  <a:srgbClr val="F7B548">
                    <a:lumMod val="60000"/>
                    <a:lumOff val="40000"/>
                  </a:srgbClr>
                </a:solidFill>
                <a:effectLst/>
                <a:uLnTx/>
                <a:uFillTx/>
                <a:latin typeface="Calibri Light" panose="020F0302020204030204"/>
                <a:ea typeface="Open Sans" panose="020B0606030504020204" pitchFamily="34" charset="0"/>
                <a:cs typeface="Open Sans" panose="020B0606030504020204" pitchFamily="34" charset="0"/>
              </a:rPr>
              <a:t>visualstudio.com/download</a:t>
            </a:r>
            <a:br>
              <a:rPr kumimoji="0" lang="en-US" sz="2800" b="1" i="0" u="none" strike="noStrike" kern="1200" cap="none" spc="0" normalizeH="0" baseline="0" noProof="0" dirty="0">
                <a:ln>
                  <a:noFill/>
                </a:ln>
                <a:solidFill>
                  <a:srgbClr val="F7B548">
                    <a:lumMod val="60000"/>
                    <a:lumOff val="40000"/>
                  </a:srgbClr>
                </a:solidFill>
                <a:effectLst/>
                <a:uLnTx/>
                <a:uFillTx/>
                <a:latin typeface="Calibri Light" panose="020F0302020204030204"/>
                <a:ea typeface="Open Sans" panose="020B0606030504020204" pitchFamily="34" charset="0"/>
                <a:cs typeface="Open Sans" panose="020B0606030504020204" pitchFamily="34" charset="0"/>
              </a:rPr>
            </a:br>
            <a:r>
              <a:rPr kumimoji="0" lang="en-US" sz="2800" b="1" i="0" u="none" strike="noStrike" kern="1200" cap="none" spc="0" normalizeH="0" baseline="0" noProof="0" dirty="0">
                <a:ln>
                  <a:noFill/>
                </a:ln>
                <a:solidFill>
                  <a:srgbClr val="F7B548">
                    <a:lumMod val="60000"/>
                    <a:lumOff val="40000"/>
                  </a:srgbClr>
                </a:solidFill>
                <a:effectLst/>
                <a:uLnTx/>
                <a:uFillTx/>
                <a:latin typeface="Calibri Light" panose="020F0302020204030204"/>
                <a:ea typeface="Open Sans" panose="020B0606030504020204" pitchFamily="34" charset="0"/>
                <a:cs typeface="Open Sans" panose="020B0606030504020204" pitchFamily="34" charset="0"/>
              </a:rPr>
              <a:t>aka.ms/vs-preview</a:t>
            </a:r>
          </a:p>
        </p:txBody>
      </p:sp>
      <p:sp>
        <p:nvSpPr>
          <p:cNvPr id="11" name="TextBox 10">
            <a:extLst>
              <a:ext uri="{FF2B5EF4-FFF2-40B4-BE49-F238E27FC236}">
                <a16:creationId xmlns:a16="http://schemas.microsoft.com/office/drawing/2014/main" id="{E589A1F7-FDBC-446F-8BA8-1A16F24464E3}"/>
              </a:ext>
            </a:extLst>
          </p:cNvPr>
          <p:cNvSpPr txBox="1"/>
          <p:nvPr/>
        </p:nvSpPr>
        <p:spPr>
          <a:xfrm>
            <a:off x="248920" y="1809234"/>
            <a:ext cx="358648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lawik Semibold" panose="020B0702040204020203" pitchFamily="34" charset="0"/>
                <a:ea typeface="Times New Roman" panose="02020603050405020304" pitchFamily="18" charset="0"/>
                <a:cs typeface="+mn-cs"/>
              </a:rPr>
              <a:t>Dev environments in the cloud </a:t>
            </a:r>
            <a:endParaRPr kumimoji="0" lang="en-US" sz="1800" b="0" i="0" u="none" strike="noStrike" kern="1200" cap="none" spc="0" normalizeH="0" baseline="0" noProof="0" dirty="0">
              <a:ln>
                <a:noFill/>
              </a:ln>
              <a:solidFill>
                <a:srgbClr val="FFFFFF"/>
              </a:solidFill>
              <a:effectLst/>
              <a:uLnTx/>
              <a:uFillTx/>
              <a:latin typeface="Selawik Semibold" panose="020B0702040204020203" pitchFamily="34" charset="0"/>
              <a:ea typeface="Calibri" panose="020F0502020204030204" pitchFamily="34" charset="0"/>
              <a:cs typeface="+mn-cs"/>
            </a:endParaRPr>
          </a:p>
        </p:txBody>
      </p:sp>
      <p:sp>
        <p:nvSpPr>
          <p:cNvPr id="13" name="TextBox 12">
            <a:extLst>
              <a:ext uri="{FF2B5EF4-FFF2-40B4-BE49-F238E27FC236}">
                <a16:creationId xmlns:a16="http://schemas.microsoft.com/office/drawing/2014/main" id="{892F8F63-69D8-4893-BACE-3931EBC72B04}"/>
              </a:ext>
            </a:extLst>
          </p:cNvPr>
          <p:cNvSpPr txBox="1"/>
          <p:nvPr/>
        </p:nvSpPr>
        <p:spPr>
          <a:xfrm>
            <a:off x="5288280" y="1809234"/>
            <a:ext cx="358648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lawik Semibold" panose="020B0702040204020203" pitchFamily="34" charset="0"/>
                <a:ea typeface="Times New Roman" panose="02020603050405020304" pitchFamily="18" charset="0"/>
                <a:cs typeface="+mn-cs"/>
              </a:rPr>
              <a:t>.NET productivity</a:t>
            </a:r>
            <a:endParaRPr kumimoji="0" lang="en-US" sz="1800" b="0" i="0" u="none" strike="noStrike" kern="1200" cap="none" spc="0" normalizeH="0" baseline="0" noProof="0" dirty="0">
              <a:ln>
                <a:noFill/>
              </a:ln>
              <a:solidFill>
                <a:srgbClr val="FFFFFF"/>
              </a:solidFill>
              <a:effectLst/>
              <a:uLnTx/>
              <a:uFillTx/>
              <a:latin typeface="Selawik Semibold" panose="020B0702040204020203" pitchFamily="34" charset="0"/>
              <a:ea typeface="Calibri" panose="020F0502020204030204" pitchFamily="34" charset="0"/>
              <a:cs typeface="+mn-cs"/>
            </a:endParaRPr>
          </a:p>
        </p:txBody>
      </p:sp>
      <p:sp>
        <p:nvSpPr>
          <p:cNvPr id="15" name="TextBox 14">
            <a:extLst>
              <a:ext uri="{FF2B5EF4-FFF2-40B4-BE49-F238E27FC236}">
                <a16:creationId xmlns:a16="http://schemas.microsoft.com/office/drawing/2014/main" id="{446E2B67-F0E5-40B5-AEAE-D17C7CF6540A}"/>
              </a:ext>
            </a:extLst>
          </p:cNvPr>
          <p:cNvSpPr txBox="1"/>
          <p:nvPr/>
        </p:nvSpPr>
        <p:spPr>
          <a:xfrm>
            <a:off x="248920" y="2954165"/>
            <a:ext cx="358648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lawik Semibold" panose="020B0702040204020203" pitchFamily="34" charset="0"/>
                <a:ea typeface="Times New Roman" panose="02020603050405020304" pitchFamily="18" charset="0"/>
                <a:cs typeface="+mn-cs"/>
              </a:rPr>
              <a:t>AI-assisted productivity</a:t>
            </a:r>
            <a:endParaRPr kumimoji="0" lang="en-US" sz="1800" b="0" i="0" u="none" strike="noStrike" kern="1200" cap="none" spc="0" normalizeH="0" baseline="0" noProof="0" dirty="0">
              <a:ln>
                <a:noFill/>
              </a:ln>
              <a:solidFill>
                <a:srgbClr val="FFFFFF"/>
              </a:solidFill>
              <a:effectLst/>
              <a:uLnTx/>
              <a:uFillTx/>
              <a:latin typeface="Selawik Semibold" panose="020B0702040204020203" pitchFamily="34" charset="0"/>
              <a:ea typeface="Calibri" panose="020F0502020204030204" pitchFamily="34" charset="0"/>
              <a:cs typeface="+mn-cs"/>
            </a:endParaRPr>
          </a:p>
        </p:txBody>
      </p:sp>
      <p:sp>
        <p:nvSpPr>
          <p:cNvPr id="17" name="TextBox 16">
            <a:extLst>
              <a:ext uri="{FF2B5EF4-FFF2-40B4-BE49-F238E27FC236}">
                <a16:creationId xmlns:a16="http://schemas.microsoft.com/office/drawing/2014/main" id="{354455FE-12D1-4D4F-885C-DD0711285738}"/>
              </a:ext>
            </a:extLst>
          </p:cNvPr>
          <p:cNvSpPr txBox="1"/>
          <p:nvPr/>
        </p:nvSpPr>
        <p:spPr>
          <a:xfrm>
            <a:off x="248920" y="4323930"/>
            <a:ext cx="376936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lawik Semibold" panose="020B0702040204020203" pitchFamily="34" charset="0"/>
                <a:ea typeface="Times New Roman" panose="02020603050405020304" pitchFamily="18" charset="0"/>
                <a:cs typeface="+mn-cs"/>
              </a:rPr>
              <a:t>Automated CI/CD workflow </a:t>
            </a:r>
            <a:r>
              <a:rPr kumimoji="0" lang="en-US" sz="1800" b="0" i="0" u="none" strike="noStrike" kern="1200" cap="none" spc="0" normalizeH="0" baseline="30000" noProof="0" dirty="0">
                <a:ln>
                  <a:noFill/>
                </a:ln>
                <a:solidFill>
                  <a:srgbClr val="FFC000"/>
                </a:solidFill>
                <a:effectLst/>
                <a:uLnTx/>
                <a:uFillTx/>
                <a:latin typeface="Selawik Semibold" panose="020B0702040204020203" pitchFamily="34" charset="0"/>
                <a:ea typeface="Times New Roman" panose="02020603050405020304" pitchFamily="18" charset="0"/>
                <a:cs typeface="+mn-cs"/>
              </a:rPr>
              <a:t>Preview</a:t>
            </a:r>
            <a:endParaRPr kumimoji="0" lang="en-US" sz="1800" b="0" i="0" u="none" strike="noStrike" kern="1200" cap="none" spc="0" normalizeH="0" baseline="0" noProof="0" dirty="0">
              <a:ln>
                <a:noFill/>
              </a:ln>
              <a:solidFill>
                <a:srgbClr val="FFC000"/>
              </a:solidFill>
              <a:effectLst/>
              <a:uLnTx/>
              <a:uFillTx/>
              <a:latin typeface="Selawik Semibold" panose="020B0702040204020203" pitchFamily="34" charset="0"/>
              <a:ea typeface="Calibri" panose="020F0502020204030204" pitchFamily="34" charset="0"/>
              <a:cs typeface="+mn-cs"/>
            </a:endParaRPr>
          </a:p>
        </p:txBody>
      </p:sp>
      <p:sp>
        <p:nvSpPr>
          <p:cNvPr id="19" name="TextBox 18">
            <a:extLst>
              <a:ext uri="{FF2B5EF4-FFF2-40B4-BE49-F238E27FC236}">
                <a16:creationId xmlns:a16="http://schemas.microsoft.com/office/drawing/2014/main" id="{13A80EB2-DED5-4B7E-A761-40BB53A1A808}"/>
              </a:ext>
            </a:extLst>
          </p:cNvPr>
          <p:cNvSpPr txBox="1"/>
          <p:nvPr/>
        </p:nvSpPr>
        <p:spPr>
          <a:xfrm>
            <a:off x="248920" y="5334897"/>
            <a:ext cx="358648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lawik Semibold" panose="020B0702040204020203" pitchFamily="34" charset="0"/>
                <a:ea typeface="Times New Roman" panose="02020603050405020304" pitchFamily="18" charset="0"/>
                <a:cs typeface="+mn-cs"/>
              </a:rPr>
              <a:t>Git workflows</a:t>
            </a:r>
            <a:endParaRPr kumimoji="0" lang="en-US" sz="1800" b="0" i="0" u="none" strike="noStrike" kern="1200" cap="none" spc="0" normalizeH="0" baseline="0" noProof="0" dirty="0">
              <a:ln>
                <a:noFill/>
              </a:ln>
              <a:solidFill>
                <a:srgbClr val="FFFFFF"/>
              </a:solidFill>
              <a:effectLst/>
              <a:uLnTx/>
              <a:uFillTx/>
              <a:latin typeface="Selawik Semibold" panose="020B0702040204020203" pitchFamily="34" charset="0"/>
              <a:ea typeface="Calibri" panose="020F0502020204030204" pitchFamily="34" charset="0"/>
              <a:cs typeface="+mn-cs"/>
            </a:endParaRPr>
          </a:p>
        </p:txBody>
      </p:sp>
      <p:sp>
        <p:nvSpPr>
          <p:cNvPr id="23" name="TextBox 22">
            <a:extLst>
              <a:ext uri="{FF2B5EF4-FFF2-40B4-BE49-F238E27FC236}">
                <a16:creationId xmlns:a16="http://schemas.microsoft.com/office/drawing/2014/main" id="{D77368F0-CE1E-4C6C-AA35-379343465DC0}"/>
              </a:ext>
            </a:extLst>
          </p:cNvPr>
          <p:cNvSpPr txBox="1"/>
          <p:nvPr/>
        </p:nvSpPr>
        <p:spPr>
          <a:xfrm>
            <a:off x="5321300" y="3055722"/>
            <a:ext cx="358648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lawik Semibold" panose="020B0702040204020203" pitchFamily="34" charset="0"/>
                <a:ea typeface="Times New Roman" panose="02020603050405020304" pitchFamily="18" charset="0"/>
                <a:cs typeface="+mn-cs"/>
              </a:rPr>
              <a:t>Linux diagnostics</a:t>
            </a:r>
            <a:endParaRPr kumimoji="0" lang="en-US" sz="1800" b="0" i="0" u="none" strike="noStrike" kern="1200" cap="none" spc="0" normalizeH="0" baseline="0" noProof="0" dirty="0">
              <a:ln>
                <a:noFill/>
              </a:ln>
              <a:solidFill>
                <a:srgbClr val="FFFFFF"/>
              </a:solidFill>
              <a:effectLst/>
              <a:uLnTx/>
              <a:uFillTx/>
              <a:latin typeface="Selawik Semibold" panose="020B0702040204020203" pitchFamily="34" charset="0"/>
              <a:ea typeface="Calibri" panose="020F0502020204030204" pitchFamily="34" charset="0"/>
              <a:cs typeface="+mn-cs"/>
            </a:endParaRPr>
          </a:p>
        </p:txBody>
      </p:sp>
      <p:sp>
        <p:nvSpPr>
          <p:cNvPr id="25" name="TextBox 24">
            <a:extLst>
              <a:ext uri="{FF2B5EF4-FFF2-40B4-BE49-F238E27FC236}">
                <a16:creationId xmlns:a16="http://schemas.microsoft.com/office/drawing/2014/main" id="{3840BFC9-BD07-4896-9272-AC42FD395E6A}"/>
              </a:ext>
            </a:extLst>
          </p:cNvPr>
          <p:cNvSpPr txBox="1"/>
          <p:nvPr/>
        </p:nvSpPr>
        <p:spPr>
          <a:xfrm>
            <a:off x="5321300" y="4494769"/>
            <a:ext cx="358648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lawik Semibold" panose="020B0702040204020203" pitchFamily="34" charset="0"/>
                <a:ea typeface="Times New Roman" panose="02020603050405020304" pitchFamily="18" charset="0"/>
                <a:cs typeface="+mn-cs"/>
              </a:rPr>
              <a:t>XAML productivity</a:t>
            </a:r>
            <a:endParaRPr kumimoji="0" lang="en-US" sz="1800" b="0" i="0" u="none" strike="noStrike" kern="1200" cap="none" spc="0" normalizeH="0" baseline="0" noProof="0" dirty="0">
              <a:ln>
                <a:noFill/>
              </a:ln>
              <a:solidFill>
                <a:srgbClr val="FFFFFF"/>
              </a:solidFill>
              <a:effectLst/>
              <a:uLnTx/>
              <a:uFillTx/>
              <a:latin typeface="Selawik Semibold" panose="020B0702040204020203" pitchFamily="34" charset="0"/>
              <a:ea typeface="Calibri" panose="020F0502020204030204" pitchFamily="34" charset="0"/>
              <a:cs typeface="+mn-cs"/>
            </a:endParaRPr>
          </a:p>
        </p:txBody>
      </p:sp>
      <p:sp>
        <p:nvSpPr>
          <p:cNvPr id="26" name="TextBox 25">
            <a:extLst>
              <a:ext uri="{FF2B5EF4-FFF2-40B4-BE49-F238E27FC236}">
                <a16:creationId xmlns:a16="http://schemas.microsoft.com/office/drawing/2014/main" id="{0BDCDDD8-4B20-4806-AE5F-9CD90A0837A0}"/>
              </a:ext>
            </a:extLst>
          </p:cNvPr>
          <p:cNvSpPr txBox="1"/>
          <p:nvPr/>
        </p:nvSpPr>
        <p:spPr>
          <a:xfrm>
            <a:off x="248920" y="2188230"/>
            <a:ext cx="4414521" cy="523220"/>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FFFF">
                    <a:lumMod val="85000"/>
                  </a:srgbClr>
                </a:solidFill>
                <a:effectLst/>
                <a:uLnTx/>
                <a:uFillTx/>
                <a:latin typeface="Calibri" panose="020F0502020204030204" pitchFamily="34" charset="0"/>
                <a:ea typeface="Times New Roman" panose="02020603050405020304" pitchFamily="18" charset="0"/>
                <a:cs typeface="+mn-cs"/>
              </a:rPr>
              <a:t>GitHub </a:t>
            </a:r>
            <a:r>
              <a:rPr kumimoji="0" lang="en-US" sz="1400" b="0" i="0" u="none" strike="noStrike" kern="1200" cap="none" spc="0" normalizeH="0" baseline="0" noProof="0" dirty="0" err="1">
                <a:ln>
                  <a:noFill/>
                </a:ln>
                <a:solidFill>
                  <a:srgbClr val="FFFFFF">
                    <a:lumMod val="85000"/>
                  </a:srgbClr>
                </a:solidFill>
                <a:effectLst/>
                <a:uLnTx/>
                <a:uFillTx/>
                <a:latin typeface="Calibri" panose="020F0502020204030204" pitchFamily="34" charset="0"/>
                <a:ea typeface="Times New Roman" panose="02020603050405020304" pitchFamily="18" charset="0"/>
                <a:cs typeface="+mn-cs"/>
              </a:rPr>
              <a:t>Codespaces</a:t>
            </a:r>
            <a:r>
              <a:rPr kumimoji="0" lang="en-US" sz="1400" b="0" i="0" u="none" strike="noStrike" kern="1200" cap="none" spc="0" normalizeH="0" baseline="0" noProof="0" dirty="0">
                <a:ln>
                  <a:noFill/>
                </a:ln>
                <a:solidFill>
                  <a:srgbClr val="FFFFFF">
                    <a:lumMod val="85000"/>
                  </a:srgbClr>
                </a:solidFill>
                <a:effectLst/>
                <a:uLnTx/>
                <a:uFillTx/>
                <a:latin typeface="Calibri" panose="020F0502020204030204" pitchFamily="34" charset="0"/>
                <a:ea typeface="Times New Roman" panose="02020603050405020304" pitchFamily="18" charset="0"/>
                <a:cs typeface="+mn-cs"/>
              </a:rPr>
              <a:t> available as a limited “preview” for ASP.NET Core, .NET Core and C++</a:t>
            </a:r>
            <a:endParaRPr kumimoji="0" lang="en-US" sz="1400" b="0" i="0" u="none" strike="noStrike" kern="1200" cap="none" spc="0" normalizeH="0" baseline="0" noProof="0" dirty="0">
              <a:ln>
                <a:noFill/>
              </a:ln>
              <a:solidFill>
                <a:srgbClr val="FFFFFF">
                  <a:lumMod val="85000"/>
                </a:srgbClr>
              </a:solidFill>
              <a:effectLst/>
              <a:uLnTx/>
              <a:uFillTx/>
              <a:latin typeface="Segoe UI (Body)"/>
              <a:ea typeface="+mn-ea"/>
              <a:cs typeface="+mn-cs"/>
            </a:endParaRPr>
          </a:p>
        </p:txBody>
      </p:sp>
      <p:sp>
        <p:nvSpPr>
          <p:cNvPr id="28" name="TextBox 27">
            <a:extLst>
              <a:ext uri="{FF2B5EF4-FFF2-40B4-BE49-F238E27FC236}">
                <a16:creationId xmlns:a16="http://schemas.microsoft.com/office/drawing/2014/main" id="{6EEA192B-60DE-4D2A-B507-EA9B6FDD3DA7}"/>
              </a:ext>
            </a:extLst>
          </p:cNvPr>
          <p:cNvSpPr txBox="1"/>
          <p:nvPr/>
        </p:nvSpPr>
        <p:spPr>
          <a:xfrm>
            <a:off x="248920" y="3358290"/>
            <a:ext cx="4414521" cy="738664"/>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FFFF">
                    <a:lumMod val="85000"/>
                  </a:srgbClr>
                </a:solidFill>
                <a:effectLst/>
                <a:uLnTx/>
                <a:uFillTx/>
                <a:latin typeface="Calibri" panose="020F0502020204030204" pitchFamily="34" charset="0"/>
                <a:ea typeface="Times New Roman" panose="02020603050405020304" pitchFamily="18" charset="0"/>
                <a:cs typeface="+mn-cs"/>
              </a:rPr>
              <a:t>Team Completions: Get C# contextual suggestions for your own types, through custom models shared with your team</a:t>
            </a:r>
            <a:endParaRPr kumimoji="0" lang="en-US" sz="1400" b="0" i="0" u="none" strike="noStrike" kern="1200" cap="none" spc="0" normalizeH="0" baseline="0" noProof="0" dirty="0">
              <a:ln>
                <a:noFill/>
              </a:ln>
              <a:solidFill>
                <a:srgbClr val="FFFFFF">
                  <a:lumMod val="85000"/>
                </a:srgbClr>
              </a:solidFill>
              <a:effectLst/>
              <a:uLnTx/>
              <a:uFillTx/>
              <a:latin typeface="Segoe UI (Body)"/>
              <a:ea typeface="+mn-ea"/>
              <a:cs typeface="+mn-cs"/>
            </a:endParaRPr>
          </a:p>
        </p:txBody>
      </p:sp>
      <p:sp>
        <p:nvSpPr>
          <p:cNvPr id="30" name="TextBox 29">
            <a:extLst>
              <a:ext uri="{FF2B5EF4-FFF2-40B4-BE49-F238E27FC236}">
                <a16:creationId xmlns:a16="http://schemas.microsoft.com/office/drawing/2014/main" id="{9E6CEF06-3BFB-435E-800A-E7DE96EDE9AE}"/>
              </a:ext>
            </a:extLst>
          </p:cNvPr>
          <p:cNvSpPr txBox="1"/>
          <p:nvPr/>
        </p:nvSpPr>
        <p:spPr>
          <a:xfrm>
            <a:off x="248920" y="4726470"/>
            <a:ext cx="4414521" cy="523220"/>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FFFF">
                    <a:lumMod val="85000"/>
                  </a:srgbClr>
                </a:solidFill>
                <a:effectLst/>
                <a:uLnTx/>
                <a:uFillTx/>
                <a:latin typeface="Calibri" panose="020F0502020204030204" pitchFamily="34" charset="0"/>
                <a:ea typeface="Times New Roman" panose="02020603050405020304" pitchFamily="18" charset="0"/>
                <a:cs typeface="+mn-cs"/>
              </a:rPr>
              <a:t>GitHub Actions workflow from within Visual Studio for your .NET Core apps</a:t>
            </a:r>
            <a:endParaRPr kumimoji="0" lang="en-US" sz="1400" b="0" i="0" u="none" strike="noStrike" kern="1200" cap="none" spc="0" normalizeH="0" baseline="0" noProof="0" dirty="0">
              <a:ln>
                <a:noFill/>
              </a:ln>
              <a:solidFill>
                <a:srgbClr val="FFFFFF">
                  <a:lumMod val="85000"/>
                </a:srgbClr>
              </a:solidFill>
              <a:effectLst/>
              <a:uLnTx/>
              <a:uFillTx/>
              <a:latin typeface="Segoe UI (Body)"/>
              <a:ea typeface="+mn-ea"/>
              <a:cs typeface="+mn-cs"/>
            </a:endParaRPr>
          </a:p>
        </p:txBody>
      </p:sp>
      <p:sp>
        <p:nvSpPr>
          <p:cNvPr id="32" name="TextBox 31">
            <a:extLst>
              <a:ext uri="{FF2B5EF4-FFF2-40B4-BE49-F238E27FC236}">
                <a16:creationId xmlns:a16="http://schemas.microsoft.com/office/drawing/2014/main" id="{5E55F6AB-C670-4933-BEEE-2DB28812A802}"/>
              </a:ext>
            </a:extLst>
          </p:cNvPr>
          <p:cNvSpPr txBox="1"/>
          <p:nvPr/>
        </p:nvSpPr>
        <p:spPr>
          <a:xfrm>
            <a:off x="248919" y="5738636"/>
            <a:ext cx="4414521" cy="954107"/>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FFFF">
                    <a:lumMod val="85000"/>
                  </a:srgbClr>
                </a:solidFill>
                <a:effectLst/>
                <a:uLnTx/>
                <a:uFillTx/>
                <a:latin typeface="Calibri" panose="020F0502020204030204" pitchFamily="34" charset="0"/>
                <a:ea typeface="Times New Roman" panose="02020603050405020304" pitchFamily="18" charset="0"/>
                <a:cs typeface="+mn-cs"/>
              </a:rPr>
              <a:t>Easily execute your daily Git operations using the Git Changes window</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FFFF">
                    <a:lumMod val="85000"/>
                  </a:srgbClr>
                </a:solidFill>
                <a:effectLst/>
                <a:uLnTx/>
                <a:uFillTx/>
                <a:latin typeface="Calibri" panose="020F0502020204030204" pitchFamily="34" charset="0"/>
                <a:ea typeface="Times New Roman" panose="02020603050405020304" pitchFamily="18" charset="0"/>
                <a:cs typeface="+mn-cs"/>
              </a:rPr>
              <a:t>Browse and manage your Git repository and stop worrying about merge conflicts</a:t>
            </a:r>
          </a:p>
        </p:txBody>
      </p:sp>
      <p:sp>
        <p:nvSpPr>
          <p:cNvPr id="34" name="TextBox 33">
            <a:extLst>
              <a:ext uri="{FF2B5EF4-FFF2-40B4-BE49-F238E27FC236}">
                <a16:creationId xmlns:a16="http://schemas.microsoft.com/office/drawing/2014/main" id="{073403B2-0705-483F-BD5A-0AB75EE17099}"/>
              </a:ext>
            </a:extLst>
          </p:cNvPr>
          <p:cNvSpPr txBox="1"/>
          <p:nvPr/>
        </p:nvSpPr>
        <p:spPr>
          <a:xfrm>
            <a:off x="5321300" y="2188230"/>
            <a:ext cx="5742940" cy="738664"/>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FFFF">
                    <a:lumMod val="85000"/>
                  </a:srgbClr>
                </a:solidFill>
                <a:effectLst/>
                <a:uLnTx/>
                <a:uFillTx/>
                <a:latin typeface="Calibri" panose="020F0502020204030204" pitchFamily="34" charset="0"/>
                <a:ea typeface="Times New Roman" panose="02020603050405020304" pitchFamily="18" charset="0"/>
                <a:cs typeface="+mn-cs"/>
              </a:rPr>
              <a:t>Roslyn analyzers are now included in the .NET 5.0 SDK</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FFFF">
                    <a:lumMod val="85000"/>
                  </a:srgbClr>
                </a:solidFill>
                <a:effectLst/>
                <a:uLnTx/>
                <a:uFillTx/>
                <a:latin typeface="Calibri" panose="020F0502020204030204" pitchFamily="34" charset="0"/>
                <a:ea typeface="Times New Roman" panose="02020603050405020304" pitchFamily="18" charset="0"/>
                <a:cs typeface="+mn-cs"/>
              </a:rPr>
              <a:t>.NET Code Style analyzers can now be enforced on build</a:t>
            </a:r>
            <a:r>
              <a:rPr kumimoji="0" lang="en-US" sz="1400" b="0" i="0" u="none" strike="noStrike" kern="1200" cap="none" spc="0" normalizeH="0" baseline="30000" noProof="0" dirty="0">
                <a:ln>
                  <a:noFill/>
                </a:ln>
                <a:solidFill>
                  <a:srgbClr val="FFFFFF">
                    <a:lumMod val="85000"/>
                  </a:srgbClr>
                </a:solidFill>
                <a:effectLst/>
                <a:uLnTx/>
                <a:uFillTx/>
                <a:latin typeface="Calibri" panose="020F0502020204030204" pitchFamily="34" charset="0"/>
                <a:ea typeface="Times New Roman" panose="02020603050405020304" pitchFamily="18" charset="0"/>
                <a:cs typeface="+mn-cs"/>
              </a:rPr>
              <a:t> </a:t>
            </a:r>
            <a:r>
              <a:rPr kumimoji="0" lang="en-US" sz="1400" b="1" i="0" u="none" strike="noStrike" kern="1200" cap="none" spc="0" normalizeH="0" baseline="30000" noProof="0" dirty="0">
                <a:ln>
                  <a:noFill/>
                </a:ln>
                <a:solidFill>
                  <a:srgbClr val="FFC000"/>
                </a:solidFill>
                <a:effectLst/>
                <a:uLnTx/>
                <a:uFillTx/>
                <a:latin typeface="Calibri" panose="020F0502020204030204" pitchFamily="34" charset="0"/>
                <a:ea typeface="Times New Roman" panose="02020603050405020304" pitchFamily="18" charset="0"/>
                <a:cs typeface="+mn-cs"/>
              </a:rPr>
              <a:t>Preview</a:t>
            </a:r>
            <a:endParaRPr kumimoji="0" lang="en-US" sz="1400" b="1" i="0" u="none" strike="noStrike" kern="1200" cap="none" spc="0" normalizeH="0" baseline="0" noProof="0" dirty="0">
              <a:ln>
                <a:noFill/>
              </a:ln>
              <a:solidFill>
                <a:srgbClr val="FFC000"/>
              </a:solidFill>
              <a:effectLst/>
              <a:uLnTx/>
              <a:uFillTx/>
              <a:latin typeface="Calibri" panose="020F0502020204030204" pitchFamily="34" charset="0"/>
              <a:ea typeface="Times New Roman" panose="02020603050405020304" pitchFamily="18" charset="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FFFFFF">
                  <a:lumMod val="85000"/>
                </a:srgbClr>
              </a:solidFill>
              <a:effectLst/>
              <a:uLnTx/>
              <a:uFillTx/>
              <a:latin typeface="Calibri" panose="020F0502020204030204" pitchFamily="34" charset="0"/>
              <a:ea typeface="Times New Roman" panose="02020603050405020304" pitchFamily="18" charset="0"/>
              <a:cs typeface="+mn-cs"/>
            </a:endParaRPr>
          </a:p>
        </p:txBody>
      </p:sp>
      <p:sp>
        <p:nvSpPr>
          <p:cNvPr id="36" name="TextBox 35">
            <a:extLst>
              <a:ext uri="{FF2B5EF4-FFF2-40B4-BE49-F238E27FC236}">
                <a16:creationId xmlns:a16="http://schemas.microsoft.com/office/drawing/2014/main" id="{304E6618-003C-4F3A-87AE-9C3EC9671088}"/>
              </a:ext>
            </a:extLst>
          </p:cNvPr>
          <p:cNvSpPr txBox="1"/>
          <p:nvPr/>
        </p:nvSpPr>
        <p:spPr>
          <a:xfrm>
            <a:off x="5321300" y="3497378"/>
            <a:ext cx="3695700" cy="738664"/>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FFFF">
                    <a:lumMod val="85000"/>
                  </a:srgbClr>
                </a:solidFill>
                <a:effectLst/>
                <a:uLnTx/>
                <a:uFillTx/>
                <a:latin typeface="Calibri" panose="020F0502020204030204" pitchFamily="34" charset="0"/>
                <a:ea typeface="Times New Roman" panose="02020603050405020304" pitchFamily="18" charset="0"/>
                <a:cs typeface="+mn-cs"/>
              </a:rPr>
              <a:t>.NET Core Debugging with WSL 2 using the Linux distro of your choice</a:t>
            </a:r>
            <a:r>
              <a:rPr kumimoji="0" lang="en-US" sz="1400" b="0" i="0" u="none" strike="noStrike" kern="1200" cap="none" spc="0" normalizeH="0" baseline="30000" noProof="0" dirty="0">
                <a:ln>
                  <a:noFill/>
                </a:ln>
                <a:solidFill>
                  <a:srgbClr val="FFFFFF">
                    <a:lumMod val="85000"/>
                  </a:srgbClr>
                </a:solidFill>
                <a:effectLst/>
                <a:uLnTx/>
                <a:uFillTx/>
                <a:latin typeface="Calibri" panose="020F0502020204030204" pitchFamily="34" charset="0"/>
                <a:ea typeface="Times New Roman" panose="02020603050405020304" pitchFamily="18" charset="0"/>
                <a:cs typeface="+mn-cs"/>
              </a:rPr>
              <a:t> </a:t>
            </a:r>
            <a:r>
              <a:rPr kumimoji="0" lang="en-US" sz="1400" b="1" i="0" u="none" strike="noStrike" kern="1200" cap="none" spc="0" normalizeH="0" baseline="30000" noProof="0" dirty="0">
                <a:ln>
                  <a:noFill/>
                </a:ln>
                <a:solidFill>
                  <a:srgbClr val="FFC000"/>
                </a:solidFill>
                <a:effectLst/>
                <a:uLnTx/>
                <a:uFillTx/>
                <a:latin typeface="Calibri" panose="020F0502020204030204" pitchFamily="34" charset="0"/>
                <a:ea typeface="Times New Roman" panose="02020603050405020304" pitchFamily="18" charset="0"/>
                <a:cs typeface="+mn-cs"/>
              </a:rPr>
              <a:t>Preview</a:t>
            </a:r>
            <a:endParaRPr kumimoji="0" lang="en-US" sz="1400" b="1" i="0" u="none" strike="noStrike" kern="1200" cap="none" spc="0" normalizeH="0" baseline="0" noProof="0" dirty="0">
              <a:ln>
                <a:noFill/>
              </a:ln>
              <a:solidFill>
                <a:srgbClr val="FFC000"/>
              </a:solidFill>
              <a:effectLst/>
              <a:uLnTx/>
              <a:uFillTx/>
              <a:latin typeface="Calibri" panose="020F0502020204030204" pitchFamily="34" charset="0"/>
              <a:ea typeface="Times New Roman" panose="02020603050405020304" pitchFamily="18" charset="0"/>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FFFF">
                    <a:lumMod val="85000"/>
                  </a:srgbClr>
                </a:solidFill>
                <a:effectLst/>
                <a:uLnTx/>
                <a:uFillTx/>
                <a:latin typeface="Calibri" panose="020F0502020204030204" pitchFamily="34" charset="0"/>
                <a:ea typeface="Times New Roman" panose="02020603050405020304" pitchFamily="18" charset="0"/>
                <a:cs typeface="+mn-cs"/>
              </a:rPr>
              <a:t>Debug managed Linux core dump</a:t>
            </a:r>
          </a:p>
        </p:txBody>
      </p:sp>
      <p:sp>
        <p:nvSpPr>
          <p:cNvPr id="38" name="TextBox 37">
            <a:extLst>
              <a:ext uri="{FF2B5EF4-FFF2-40B4-BE49-F238E27FC236}">
                <a16:creationId xmlns:a16="http://schemas.microsoft.com/office/drawing/2014/main" id="{4A546B72-6F14-4CD7-BE55-1970C5C1A625}"/>
              </a:ext>
            </a:extLst>
          </p:cNvPr>
          <p:cNvSpPr txBox="1"/>
          <p:nvPr/>
        </p:nvSpPr>
        <p:spPr>
          <a:xfrm>
            <a:off x="5321300" y="4988080"/>
            <a:ext cx="3695700" cy="523220"/>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FFFF">
                    <a:lumMod val="85000"/>
                  </a:srgbClr>
                </a:solidFill>
                <a:effectLst/>
                <a:uLnTx/>
                <a:uFillTx/>
                <a:latin typeface="Calibri" panose="020F0502020204030204" pitchFamily="34" charset="0"/>
                <a:ea typeface="Times New Roman" panose="02020603050405020304" pitchFamily="18" charset="0"/>
                <a:cs typeface="+mn-cs"/>
              </a:rPr>
              <a:t>XAML Binding Failures diagnostic improvements</a:t>
            </a:r>
          </a:p>
        </p:txBody>
      </p:sp>
    </p:spTree>
    <p:extLst>
      <p:ext uri="{BB962C8B-B14F-4D97-AF65-F5344CB8AC3E}">
        <p14:creationId xmlns:p14="http://schemas.microsoft.com/office/powerpoint/2010/main" val="207943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FE3FC-D1E2-764E-8278-BB37780282A6}"/>
              </a:ext>
            </a:extLst>
          </p:cNvPr>
          <p:cNvSpPr>
            <a:spLocks noGrp="1"/>
          </p:cNvSpPr>
          <p:nvPr>
            <p:ph type="title"/>
          </p:nvPr>
        </p:nvSpPr>
        <p:spPr/>
        <p:txBody>
          <a:bodyPr/>
          <a:lstStyle/>
          <a:p>
            <a:r>
              <a:rPr lang="en-US"/>
              <a:t>Thanks for joining!</a:t>
            </a:r>
          </a:p>
        </p:txBody>
      </p:sp>
      <p:sp>
        <p:nvSpPr>
          <p:cNvPr id="3" name="Text Placeholder 2">
            <a:extLst>
              <a:ext uri="{FF2B5EF4-FFF2-40B4-BE49-F238E27FC236}">
                <a16:creationId xmlns:a16="http://schemas.microsoft.com/office/drawing/2014/main" id="{163FC28D-518A-BF48-8B64-C8BF638EE003}"/>
              </a:ext>
            </a:extLst>
          </p:cNvPr>
          <p:cNvSpPr>
            <a:spLocks noGrp="1"/>
          </p:cNvSpPr>
          <p:nvPr>
            <p:ph type="body" idx="1"/>
          </p:nvPr>
        </p:nvSpPr>
        <p:spPr/>
        <p:txBody>
          <a:bodyPr/>
          <a:lstStyle/>
          <a:p>
            <a:endParaRPr lang="en-US"/>
          </a:p>
        </p:txBody>
      </p:sp>
      <p:pic>
        <p:nvPicPr>
          <p:cNvPr id="4" name="Graphic 3">
            <a:extLst>
              <a:ext uri="{FF2B5EF4-FFF2-40B4-BE49-F238E27FC236}">
                <a16:creationId xmlns:a16="http://schemas.microsoft.com/office/drawing/2014/main" id="{92F3B251-7903-A84E-ADBD-87B131AF9AC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378950" y="3803650"/>
            <a:ext cx="2120900" cy="2286000"/>
          </a:xfrm>
          <a:prstGeom prst="rect">
            <a:avLst/>
          </a:prstGeom>
        </p:spPr>
      </p:pic>
    </p:spTree>
    <p:extLst>
      <p:ext uri="{BB962C8B-B14F-4D97-AF65-F5344CB8AC3E}">
        <p14:creationId xmlns:p14="http://schemas.microsoft.com/office/powerpoint/2010/main" val="11382170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0C0B0-ED21-4048-B32A-4023722F3F50}"/>
              </a:ext>
            </a:extLst>
          </p:cNvPr>
          <p:cNvSpPr>
            <a:spLocks noGrp="1"/>
          </p:cNvSpPr>
          <p:nvPr>
            <p:ph type="title"/>
          </p:nvPr>
        </p:nvSpPr>
        <p:spPr/>
        <p:txBody>
          <a:bodyPr/>
          <a:lstStyle/>
          <a:p>
            <a:r>
              <a:rPr lang="en-US"/>
              <a:t>Agenda</a:t>
            </a:r>
          </a:p>
        </p:txBody>
      </p:sp>
      <p:sp>
        <p:nvSpPr>
          <p:cNvPr id="3" name="Content Placeholder 2">
            <a:extLst>
              <a:ext uri="{FF2B5EF4-FFF2-40B4-BE49-F238E27FC236}">
                <a16:creationId xmlns:a16="http://schemas.microsoft.com/office/drawing/2014/main" id="{C7FBA468-3EB7-2947-9916-1F08AD82F950}"/>
              </a:ext>
            </a:extLst>
          </p:cNvPr>
          <p:cNvSpPr>
            <a:spLocks noGrp="1"/>
          </p:cNvSpPr>
          <p:nvPr>
            <p:ph idx="1"/>
          </p:nvPr>
        </p:nvSpPr>
        <p:spPr/>
        <p:txBody>
          <a:bodyPr/>
          <a:lstStyle/>
          <a:p>
            <a:r>
              <a:rPr lang="en-US">
                <a:latin typeface="+mn-lt"/>
              </a:rPr>
              <a:t>XAML Tooling Improvements for WPF, UWP, WinUI and </a:t>
            </a:r>
            <a:r>
              <a:rPr lang="en-US" err="1">
                <a:latin typeface="+mn-lt"/>
              </a:rPr>
              <a:t>Xamarin.Forms</a:t>
            </a:r>
            <a:r>
              <a:rPr lang="en-US">
                <a:latin typeface="+mn-lt"/>
              </a:rPr>
              <a:t> in Visual Studio 16.7 – 16.9</a:t>
            </a:r>
          </a:p>
          <a:p>
            <a:r>
              <a:rPr lang="en-US">
                <a:latin typeface="+mn-lt"/>
              </a:rPr>
              <a:t>Windows Forms Improvements in .NET 5</a:t>
            </a:r>
          </a:p>
          <a:p>
            <a:r>
              <a:rPr lang="en-US">
                <a:latin typeface="+mn-lt"/>
              </a:rPr>
              <a:t>ClickOnce Support in .NET 5</a:t>
            </a:r>
          </a:p>
        </p:txBody>
      </p:sp>
    </p:spTree>
    <p:extLst>
      <p:ext uri="{BB962C8B-B14F-4D97-AF65-F5344CB8AC3E}">
        <p14:creationId xmlns:p14="http://schemas.microsoft.com/office/powerpoint/2010/main" val="42637956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CF22BA-A48F-4D30-8D80-3BE93461BA10}"/>
              </a:ext>
            </a:extLst>
          </p:cNvPr>
          <p:cNvSpPr>
            <a:spLocks noGrp="1"/>
          </p:cNvSpPr>
          <p:nvPr>
            <p:ph type="title"/>
          </p:nvPr>
        </p:nvSpPr>
        <p:spPr/>
        <p:txBody>
          <a:bodyPr/>
          <a:lstStyle/>
          <a:p>
            <a:r>
              <a:rPr lang="en-US"/>
              <a:t>XAML Tooling</a:t>
            </a:r>
          </a:p>
        </p:txBody>
      </p:sp>
      <p:sp>
        <p:nvSpPr>
          <p:cNvPr id="5" name="Text Placeholder 4">
            <a:extLst>
              <a:ext uri="{FF2B5EF4-FFF2-40B4-BE49-F238E27FC236}">
                <a16:creationId xmlns:a16="http://schemas.microsoft.com/office/drawing/2014/main" id="{0BD20335-8896-4C90-A99C-C568C463A2AC}"/>
              </a:ext>
            </a:extLst>
          </p:cNvPr>
          <p:cNvSpPr>
            <a:spLocks noGrp="1"/>
          </p:cNvSpPr>
          <p:nvPr>
            <p:ph type="body" idx="1"/>
          </p:nvPr>
        </p:nvSpPr>
        <p:spPr/>
        <p:txBody>
          <a:bodyPr/>
          <a:lstStyle/>
          <a:p>
            <a:r>
              <a:rPr lang="en-US"/>
              <a:t>What’s new for WPF, UWP, WinUI &amp; </a:t>
            </a:r>
            <a:r>
              <a:rPr lang="en-US" err="1"/>
              <a:t>Xamarin.Forms</a:t>
            </a:r>
            <a:endParaRPr lang="en-US"/>
          </a:p>
        </p:txBody>
      </p:sp>
    </p:spTree>
    <p:extLst>
      <p:ext uri="{BB962C8B-B14F-4D97-AF65-F5344CB8AC3E}">
        <p14:creationId xmlns:p14="http://schemas.microsoft.com/office/powerpoint/2010/main" val="22465051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F0D3905-3AB2-460E-ACD6-C1155B98340D}"/>
              </a:ext>
            </a:extLst>
          </p:cNvPr>
          <p:cNvSpPr>
            <a:spLocks noGrp="1"/>
          </p:cNvSpPr>
          <p:nvPr>
            <p:ph type="title"/>
          </p:nvPr>
        </p:nvSpPr>
        <p:spPr/>
        <p:txBody>
          <a:bodyPr/>
          <a:lstStyle/>
          <a:p>
            <a:r>
              <a:rPr lang="en-US"/>
              <a:t>What’s New in XAML Tooling</a:t>
            </a:r>
          </a:p>
        </p:txBody>
      </p:sp>
      <p:sp>
        <p:nvSpPr>
          <p:cNvPr id="5" name="Content Placeholder 4">
            <a:extLst>
              <a:ext uri="{FF2B5EF4-FFF2-40B4-BE49-F238E27FC236}">
                <a16:creationId xmlns:a16="http://schemas.microsoft.com/office/drawing/2014/main" id="{06281702-4EB6-4559-B3AE-8AAADD11E3FD}"/>
              </a:ext>
            </a:extLst>
          </p:cNvPr>
          <p:cNvSpPr>
            <a:spLocks noGrp="1"/>
          </p:cNvSpPr>
          <p:nvPr>
            <p:ph sz="half" idx="1"/>
          </p:nvPr>
        </p:nvSpPr>
        <p:spPr/>
        <p:txBody>
          <a:bodyPr>
            <a:noAutofit/>
          </a:bodyPr>
          <a:lstStyle/>
          <a:p>
            <a:pPr marL="0" indent="0" algn="ctr">
              <a:buNone/>
            </a:pPr>
            <a:r>
              <a:rPr lang="en-US" sz="2400" b="1" dirty="0">
                <a:latin typeface="+mn-lt"/>
              </a:rPr>
              <a:t>Visual Studio 2019 version 16.7</a:t>
            </a:r>
          </a:p>
          <a:p>
            <a:pPr marL="0" indent="0" algn="ctr">
              <a:buNone/>
            </a:pPr>
            <a:endParaRPr lang="en-US" sz="2400" dirty="0">
              <a:latin typeface="+mn-lt"/>
            </a:endParaRPr>
          </a:p>
          <a:p>
            <a:r>
              <a:rPr lang="en-US" sz="2400" dirty="0">
                <a:latin typeface="+mn-lt"/>
              </a:rPr>
              <a:t>XAML Designer: Design-time Data using “d:”</a:t>
            </a:r>
          </a:p>
          <a:p>
            <a:pPr marL="0" indent="0">
              <a:buNone/>
            </a:pPr>
            <a:endParaRPr lang="en-US" sz="2400" b="1" dirty="0">
              <a:latin typeface="+mn-lt"/>
            </a:endParaRPr>
          </a:p>
          <a:p>
            <a:pPr marL="0" indent="0" algn="ctr">
              <a:buNone/>
            </a:pPr>
            <a:r>
              <a:rPr lang="en-US" sz="2400" b="1" dirty="0">
                <a:latin typeface="+mn-lt"/>
              </a:rPr>
              <a:t>Visual Studio 2019 version 16.8</a:t>
            </a:r>
          </a:p>
          <a:p>
            <a:pPr marL="0" indent="0" algn="ctr">
              <a:buNone/>
            </a:pPr>
            <a:endParaRPr lang="en-US" sz="2400" dirty="0">
              <a:latin typeface="+mn-lt"/>
            </a:endParaRPr>
          </a:p>
          <a:p>
            <a:r>
              <a:rPr lang="en-US" sz="2400" dirty="0">
                <a:latin typeface="+mn-lt"/>
              </a:rPr>
              <a:t>XAML Data Binding Diagnostic Experiences</a:t>
            </a:r>
          </a:p>
          <a:p>
            <a:r>
              <a:rPr lang="en-US" sz="2400" dirty="0">
                <a:latin typeface="+mn-lt"/>
              </a:rPr>
              <a:t>XAML Hot Reload – WPF &amp; UWP Improvements</a:t>
            </a:r>
          </a:p>
          <a:p>
            <a:pPr marL="0" indent="0">
              <a:buNone/>
            </a:pPr>
            <a:endParaRPr lang="en-US" sz="2400" dirty="0">
              <a:latin typeface="+mn-lt"/>
            </a:endParaRPr>
          </a:p>
        </p:txBody>
      </p:sp>
      <p:sp>
        <p:nvSpPr>
          <p:cNvPr id="2" name="Content Placeholder 1">
            <a:extLst>
              <a:ext uri="{FF2B5EF4-FFF2-40B4-BE49-F238E27FC236}">
                <a16:creationId xmlns:a16="http://schemas.microsoft.com/office/drawing/2014/main" id="{7BEC32DB-850F-4955-B557-5BA52BA1A402}"/>
              </a:ext>
            </a:extLst>
          </p:cNvPr>
          <p:cNvSpPr>
            <a:spLocks noGrp="1"/>
          </p:cNvSpPr>
          <p:nvPr>
            <p:ph sz="half" idx="2"/>
          </p:nvPr>
        </p:nvSpPr>
        <p:spPr>
          <a:xfrm>
            <a:off x="6172200" y="1825625"/>
            <a:ext cx="5181600" cy="1998230"/>
          </a:xfrm>
        </p:spPr>
        <p:txBody>
          <a:bodyPr>
            <a:normAutofit/>
          </a:bodyPr>
          <a:lstStyle/>
          <a:p>
            <a:pPr marL="0" indent="0" algn="ctr">
              <a:buNone/>
            </a:pPr>
            <a:r>
              <a:rPr lang="en-US" sz="2400" b="1" dirty="0">
                <a:latin typeface="+mn-lt"/>
              </a:rPr>
              <a:t>Visual Studio 2019 version 16.9</a:t>
            </a:r>
          </a:p>
          <a:p>
            <a:pPr marL="0" indent="0" algn="ctr">
              <a:buNone/>
            </a:pPr>
            <a:endParaRPr lang="en-US" sz="2400" dirty="0">
              <a:latin typeface="+mn-lt"/>
            </a:endParaRPr>
          </a:p>
          <a:p>
            <a:r>
              <a:rPr lang="en-US" sz="2400" dirty="0">
                <a:latin typeface="+mn-lt"/>
              </a:rPr>
              <a:t>XAML Hot Reload – </a:t>
            </a:r>
            <a:r>
              <a:rPr lang="en-US" sz="2400" dirty="0" err="1">
                <a:latin typeface="+mn-lt"/>
              </a:rPr>
              <a:t>Xamarin.Forms</a:t>
            </a:r>
            <a:r>
              <a:rPr lang="en-US" sz="2400" dirty="0">
                <a:latin typeface="+mn-lt"/>
              </a:rPr>
              <a:t> &amp; WinUI 3.0</a:t>
            </a:r>
          </a:p>
          <a:p>
            <a:pPr marL="0" indent="0">
              <a:buNone/>
            </a:pPr>
            <a:endParaRPr lang="en-US" sz="2400" dirty="0"/>
          </a:p>
        </p:txBody>
      </p:sp>
    </p:spTree>
    <p:extLst>
      <p:ext uri="{BB962C8B-B14F-4D97-AF65-F5344CB8AC3E}">
        <p14:creationId xmlns:p14="http://schemas.microsoft.com/office/powerpoint/2010/main" val="8643745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D963B-2402-4830-A150-91B1AA606B6B}"/>
              </a:ext>
            </a:extLst>
          </p:cNvPr>
          <p:cNvSpPr>
            <a:spLocks noGrp="1"/>
          </p:cNvSpPr>
          <p:nvPr>
            <p:ph type="title"/>
          </p:nvPr>
        </p:nvSpPr>
        <p:spPr/>
        <p:txBody>
          <a:bodyPr/>
          <a:lstStyle/>
          <a:p>
            <a:r>
              <a:rPr lang="en-US"/>
              <a:t>What’s New in XAML, there’s more (16.7+)</a:t>
            </a:r>
          </a:p>
        </p:txBody>
      </p:sp>
      <p:sp>
        <p:nvSpPr>
          <p:cNvPr id="3" name="Content Placeholder 2">
            <a:extLst>
              <a:ext uri="{FF2B5EF4-FFF2-40B4-BE49-F238E27FC236}">
                <a16:creationId xmlns:a16="http://schemas.microsoft.com/office/drawing/2014/main" id="{A23DAF72-D7B9-4FE4-BB5B-57983C041A9E}"/>
              </a:ext>
            </a:extLst>
          </p:cNvPr>
          <p:cNvSpPr>
            <a:spLocks noGrp="1"/>
          </p:cNvSpPr>
          <p:nvPr>
            <p:ph sz="half" idx="1"/>
          </p:nvPr>
        </p:nvSpPr>
        <p:spPr/>
        <p:txBody>
          <a:bodyPr>
            <a:normAutofit/>
          </a:bodyPr>
          <a:lstStyle/>
          <a:p>
            <a:pPr marL="0" indent="0">
              <a:buNone/>
            </a:pPr>
            <a:r>
              <a:rPr lang="en-US" b="1">
                <a:solidFill>
                  <a:schemeClr val="tx2"/>
                </a:solidFill>
              </a:rPr>
              <a:t>XAML Code Editor</a:t>
            </a:r>
          </a:p>
          <a:p>
            <a:r>
              <a:rPr lang="en-US">
                <a:solidFill>
                  <a:schemeClr val="tx2"/>
                </a:solidFill>
              </a:rPr>
              <a:t>Color Visualizers</a:t>
            </a:r>
          </a:p>
          <a:p>
            <a:r>
              <a:rPr lang="en-US">
                <a:solidFill>
                  <a:schemeClr val="tx2"/>
                </a:solidFill>
              </a:rPr>
              <a:t>d:DataContext IntelliSense</a:t>
            </a:r>
          </a:p>
          <a:p>
            <a:r>
              <a:rPr lang="en-US">
                <a:solidFill>
                  <a:schemeClr val="tx2"/>
                </a:solidFill>
              </a:rPr>
              <a:t>New documentation</a:t>
            </a:r>
          </a:p>
          <a:p>
            <a:pPr marL="0" indent="0">
              <a:buNone/>
            </a:pPr>
            <a:endParaRPr lang="en-US" b="1">
              <a:solidFill>
                <a:schemeClr val="tx2"/>
              </a:solidFill>
            </a:endParaRPr>
          </a:p>
          <a:p>
            <a:pPr marL="0" indent="0">
              <a:buNone/>
            </a:pPr>
            <a:r>
              <a:rPr lang="en-US" b="1">
                <a:solidFill>
                  <a:schemeClr val="tx2"/>
                </a:solidFill>
              </a:rPr>
              <a:t>Extensibility</a:t>
            </a:r>
          </a:p>
          <a:p>
            <a:r>
              <a:rPr lang="en-US">
                <a:solidFill>
                  <a:schemeClr val="tx2"/>
                </a:solidFill>
              </a:rPr>
              <a:t>Toolbox improvements from NuGet packages</a:t>
            </a:r>
          </a:p>
        </p:txBody>
      </p:sp>
      <p:sp>
        <p:nvSpPr>
          <p:cNvPr id="4" name="Content Placeholder 3">
            <a:extLst>
              <a:ext uri="{FF2B5EF4-FFF2-40B4-BE49-F238E27FC236}">
                <a16:creationId xmlns:a16="http://schemas.microsoft.com/office/drawing/2014/main" id="{88591F57-1CD2-495F-979E-1F7F5594C05B}"/>
              </a:ext>
            </a:extLst>
          </p:cNvPr>
          <p:cNvSpPr>
            <a:spLocks noGrp="1"/>
          </p:cNvSpPr>
          <p:nvPr>
            <p:ph sz="half" idx="2"/>
          </p:nvPr>
        </p:nvSpPr>
        <p:spPr>
          <a:xfrm>
            <a:off x="6172200" y="1825625"/>
            <a:ext cx="5750626" cy="4351338"/>
          </a:xfrm>
        </p:spPr>
        <p:txBody>
          <a:bodyPr>
            <a:normAutofit/>
          </a:bodyPr>
          <a:lstStyle/>
          <a:p>
            <a:pPr marL="0" indent="0">
              <a:buNone/>
            </a:pPr>
            <a:r>
              <a:rPr lang="en-US" b="1">
                <a:solidFill>
                  <a:schemeClr val="tx2"/>
                </a:solidFill>
              </a:rPr>
              <a:t>XAML Designer Improvements</a:t>
            </a:r>
          </a:p>
          <a:p>
            <a:r>
              <a:rPr lang="en-US">
                <a:solidFill>
                  <a:schemeClr val="tx2"/>
                </a:solidFill>
              </a:rPr>
              <a:t>Suggested Actions</a:t>
            </a:r>
          </a:p>
          <a:p>
            <a:r>
              <a:rPr lang="en-US">
                <a:solidFill>
                  <a:schemeClr val="tx2"/>
                </a:solidFill>
              </a:rPr>
              <a:t>Improved XAML Designer for WPF .NET Framework applications</a:t>
            </a:r>
          </a:p>
        </p:txBody>
      </p:sp>
      <p:sp>
        <p:nvSpPr>
          <p:cNvPr id="6" name="TextBox 5">
            <a:extLst>
              <a:ext uri="{FF2B5EF4-FFF2-40B4-BE49-F238E27FC236}">
                <a16:creationId xmlns:a16="http://schemas.microsoft.com/office/drawing/2014/main" id="{1CA42002-09BD-4C2A-8E69-057266E8EE12}"/>
              </a:ext>
            </a:extLst>
          </p:cNvPr>
          <p:cNvSpPr txBox="1"/>
          <p:nvPr/>
        </p:nvSpPr>
        <p:spPr>
          <a:xfrm>
            <a:off x="7561614" y="6308209"/>
            <a:ext cx="4503716" cy="369332"/>
          </a:xfrm>
          <a:prstGeom prst="rect">
            <a:avLst/>
          </a:prstGeom>
          <a:noFill/>
        </p:spPr>
        <p:txBody>
          <a:bodyPr wrap="square">
            <a:spAutoFit/>
          </a:bodyPr>
          <a:lstStyle/>
          <a:p>
            <a:pPr marL="0" indent="0">
              <a:buNone/>
            </a:pPr>
            <a:r>
              <a:rPr lang="en-US" i="1">
                <a:solidFill>
                  <a:schemeClr val="tx2"/>
                </a:solidFill>
              </a:rPr>
              <a:t>And more, see release notes for all the details</a:t>
            </a:r>
          </a:p>
        </p:txBody>
      </p:sp>
    </p:spTree>
    <p:extLst>
      <p:ext uri="{BB962C8B-B14F-4D97-AF65-F5344CB8AC3E}">
        <p14:creationId xmlns:p14="http://schemas.microsoft.com/office/powerpoint/2010/main" val="26215724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logo&#10;&#10;Description automatically generated">
            <a:extLst>
              <a:ext uri="{FF2B5EF4-FFF2-40B4-BE49-F238E27FC236}">
                <a16:creationId xmlns:a16="http://schemas.microsoft.com/office/drawing/2014/main" id="{9BE95372-693E-8145-BCAE-0E594E6A3EA7}"/>
              </a:ext>
            </a:extLst>
          </p:cNvPr>
          <p:cNvPicPr>
            <a:picLocks noChangeAspect="1"/>
          </p:cNvPicPr>
          <p:nvPr/>
        </p:nvPicPr>
        <p:blipFill>
          <a:blip r:embed="rId2"/>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1CACA80B-6CD3-4889-A2AE-F8563E1A268C}"/>
              </a:ext>
            </a:extLst>
          </p:cNvPr>
          <p:cNvSpPr txBox="1"/>
          <p:nvPr/>
        </p:nvSpPr>
        <p:spPr>
          <a:xfrm>
            <a:off x="194873" y="2293420"/>
            <a:ext cx="10433154" cy="1938992"/>
          </a:xfrm>
          <a:prstGeom prst="rect">
            <a:avLst/>
          </a:prstGeom>
          <a:noFill/>
        </p:spPr>
        <p:txBody>
          <a:bodyPr wrap="square" rtlCol="0">
            <a:spAutoFit/>
          </a:bodyPr>
          <a:lstStyle/>
          <a:p>
            <a:r>
              <a:rPr lang="en-US" sz="6000" b="1">
                <a:solidFill>
                  <a:schemeClr val="bg1"/>
                </a:solidFill>
              </a:rPr>
              <a:t>Demo: </a:t>
            </a:r>
          </a:p>
          <a:p>
            <a:r>
              <a:rPr lang="en-US" sz="6000" b="1">
                <a:solidFill>
                  <a:schemeClr val="bg1"/>
                </a:solidFill>
              </a:rPr>
              <a:t>XAML Tooling</a:t>
            </a:r>
          </a:p>
        </p:txBody>
      </p:sp>
    </p:spTree>
    <p:extLst>
      <p:ext uri="{BB962C8B-B14F-4D97-AF65-F5344CB8AC3E}">
        <p14:creationId xmlns:p14="http://schemas.microsoft.com/office/powerpoint/2010/main" val="954573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1EA83C6-2E80-45E9-9C52-AFCC3F1FF2B2}"/>
              </a:ext>
            </a:extLst>
          </p:cNvPr>
          <p:cNvSpPr>
            <a:spLocks noGrp="1"/>
          </p:cNvSpPr>
          <p:nvPr>
            <p:ph type="title"/>
          </p:nvPr>
        </p:nvSpPr>
        <p:spPr/>
        <p:txBody>
          <a:bodyPr/>
          <a:lstStyle/>
          <a:p>
            <a:r>
              <a:rPr lang="en-US"/>
              <a:t>Recap</a:t>
            </a:r>
          </a:p>
        </p:txBody>
      </p:sp>
      <p:sp>
        <p:nvSpPr>
          <p:cNvPr id="8" name="Content Placeholder 7">
            <a:extLst>
              <a:ext uri="{FF2B5EF4-FFF2-40B4-BE49-F238E27FC236}">
                <a16:creationId xmlns:a16="http://schemas.microsoft.com/office/drawing/2014/main" id="{3C59F0A8-E084-4015-88D3-4EDFA7193B23}"/>
              </a:ext>
            </a:extLst>
          </p:cNvPr>
          <p:cNvSpPr>
            <a:spLocks noGrp="1"/>
          </p:cNvSpPr>
          <p:nvPr>
            <p:ph idx="1"/>
          </p:nvPr>
        </p:nvSpPr>
        <p:spPr>
          <a:xfrm>
            <a:off x="838200" y="1825624"/>
            <a:ext cx="10515600" cy="4788931"/>
          </a:xfrm>
        </p:spPr>
        <p:txBody>
          <a:bodyPr>
            <a:normAutofit fontScale="62500" lnSpcReduction="20000"/>
          </a:bodyPr>
          <a:lstStyle/>
          <a:p>
            <a:pPr marL="0" indent="0">
              <a:buNone/>
            </a:pPr>
            <a:r>
              <a:rPr lang="en-US" b="1">
                <a:latin typeface="+mn-lt"/>
              </a:rPr>
              <a:t>XAML Data Binding Diagnostic Experiences</a:t>
            </a:r>
          </a:p>
          <a:p>
            <a:r>
              <a:rPr lang="en-US">
                <a:latin typeface="+mn-lt"/>
              </a:rPr>
              <a:t>Core functionality complete in Visual Studio 16.8 “GA”</a:t>
            </a:r>
          </a:p>
          <a:p>
            <a:r>
              <a:rPr lang="en-US">
                <a:latin typeface="+mn-lt"/>
              </a:rPr>
              <a:t>“Navigate to source” for .NET 5 (RC2+)</a:t>
            </a:r>
          </a:p>
          <a:p>
            <a:r>
              <a:rPr lang="en-US">
                <a:latin typeface="+mn-lt"/>
              </a:rPr>
              <a:t>“Navigate to source” for </a:t>
            </a:r>
            <a:r>
              <a:rPr lang="en-US" err="1">
                <a:latin typeface="+mn-lt"/>
              </a:rPr>
              <a:t>Xamarin.Forms</a:t>
            </a:r>
            <a:r>
              <a:rPr lang="en-US">
                <a:latin typeface="+mn-lt"/>
              </a:rPr>
              <a:t> coming in Visual Studio 16.9 + </a:t>
            </a:r>
            <a:r>
              <a:rPr lang="en-US" err="1">
                <a:latin typeface="+mn-lt"/>
              </a:rPr>
              <a:t>Xamarin.Forms</a:t>
            </a:r>
            <a:r>
              <a:rPr lang="en-US">
                <a:latin typeface="+mn-lt"/>
              </a:rPr>
              <a:t> SDK 5.x</a:t>
            </a:r>
          </a:p>
          <a:p>
            <a:pPr marL="0" indent="0">
              <a:buNone/>
            </a:pPr>
            <a:endParaRPr lang="en-US">
              <a:latin typeface="+mn-lt"/>
            </a:endParaRPr>
          </a:p>
          <a:p>
            <a:pPr marL="0" indent="0">
              <a:buNone/>
            </a:pPr>
            <a:r>
              <a:rPr lang="en-US" b="1">
                <a:latin typeface="+mn-lt"/>
              </a:rPr>
              <a:t>XAML Hot Reload</a:t>
            </a:r>
          </a:p>
          <a:p>
            <a:r>
              <a:rPr lang="en-US">
                <a:latin typeface="+mn-lt"/>
              </a:rPr>
              <a:t>Continues improvements in almost every Visual Studio update for WPF &amp; UWP </a:t>
            </a:r>
          </a:p>
          <a:p>
            <a:r>
              <a:rPr lang="en-US">
                <a:latin typeface="+mn-lt"/>
              </a:rPr>
              <a:t>Settings consolidation under “Debugger &gt; Hot Reload” in Visual Studio 16.8</a:t>
            </a:r>
          </a:p>
          <a:p>
            <a:r>
              <a:rPr lang="en-US">
                <a:latin typeface="+mn-lt"/>
              </a:rPr>
              <a:t>WinUI supported in Visual Studio 16.9 Preview 1+</a:t>
            </a:r>
          </a:p>
          <a:p>
            <a:r>
              <a:rPr lang="en-US">
                <a:latin typeface="+mn-lt"/>
              </a:rPr>
              <a:t>In preview for </a:t>
            </a:r>
            <a:r>
              <a:rPr lang="en-US" err="1">
                <a:latin typeface="+mn-lt"/>
              </a:rPr>
              <a:t>Xamarin.Forms</a:t>
            </a:r>
            <a:r>
              <a:rPr lang="en-US">
                <a:latin typeface="+mn-lt"/>
              </a:rPr>
              <a:t>, many improvements coming in Visual Studio 16.9 releases (requires </a:t>
            </a:r>
            <a:r>
              <a:rPr lang="en-US" err="1">
                <a:latin typeface="+mn-lt"/>
              </a:rPr>
              <a:t>Xamarin.Forms</a:t>
            </a:r>
            <a:r>
              <a:rPr lang="en-US">
                <a:latin typeface="+mn-lt"/>
              </a:rPr>
              <a:t> SDK 5.x)</a:t>
            </a:r>
          </a:p>
          <a:p>
            <a:pPr marL="0" indent="0">
              <a:buNone/>
            </a:pPr>
            <a:endParaRPr lang="en-US">
              <a:latin typeface="+mn-lt"/>
            </a:endParaRPr>
          </a:p>
          <a:p>
            <a:pPr marL="0" indent="0">
              <a:buNone/>
            </a:pPr>
            <a:r>
              <a:rPr lang="en-US" b="1">
                <a:latin typeface="+mn-lt"/>
              </a:rPr>
              <a:t>XAML Designer</a:t>
            </a:r>
          </a:p>
          <a:p>
            <a:r>
              <a:rPr lang="en-US">
                <a:latin typeface="+mn-lt"/>
              </a:rPr>
              <a:t>Design-time Data using d: (“GA” in Visual Studio 16.7+)</a:t>
            </a:r>
          </a:p>
          <a:p>
            <a:r>
              <a:rPr lang="en-US">
                <a:latin typeface="+mn-lt"/>
              </a:rPr>
              <a:t>Suggested Actions (Preview continues in Visual Studio 16.9 Preview 1+)</a:t>
            </a:r>
          </a:p>
          <a:p>
            <a:endParaRPr lang="en-US">
              <a:latin typeface="+mn-lt"/>
            </a:endParaRPr>
          </a:p>
          <a:p>
            <a:pPr marL="0" indent="0">
              <a:buNone/>
            </a:pPr>
            <a:endParaRPr lang="en-US">
              <a:latin typeface="+mn-lt"/>
            </a:endParaRPr>
          </a:p>
        </p:txBody>
      </p:sp>
    </p:spTree>
    <p:extLst>
      <p:ext uri="{BB962C8B-B14F-4D97-AF65-F5344CB8AC3E}">
        <p14:creationId xmlns:p14="http://schemas.microsoft.com/office/powerpoint/2010/main" val="21367472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F360F62-0A16-4E3A-B164-6081DFF41EA2}"/>
              </a:ext>
            </a:extLst>
          </p:cNvPr>
          <p:cNvSpPr>
            <a:spLocks noGrp="1"/>
          </p:cNvSpPr>
          <p:nvPr>
            <p:ph type="title"/>
          </p:nvPr>
        </p:nvSpPr>
        <p:spPr/>
        <p:txBody>
          <a:bodyPr/>
          <a:lstStyle/>
          <a:p>
            <a:r>
              <a:rPr lang="en-US"/>
              <a:t>Windows Forms in .NET 5</a:t>
            </a:r>
          </a:p>
        </p:txBody>
      </p:sp>
      <p:sp>
        <p:nvSpPr>
          <p:cNvPr id="5" name="Text Placeholder 4">
            <a:extLst>
              <a:ext uri="{FF2B5EF4-FFF2-40B4-BE49-F238E27FC236}">
                <a16:creationId xmlns:a16="http://schemas.microsoft.com/office/drawing/2014/main" id="{C3A7455C-E6A9-4FE9-8298-F4B2CEAD26C3}"/>
              </a:ext>
            </a:extLst>
          </p:cNvPr>
          <p:cNvSpPr>
            <a:spLocks noGrp="1"/>
          </p:cNvSpPr>
          <p:nvPr>
            <p:ph type="body" idx="1"/>
          </p:nvPr>
        </p:nvSpPr>
        <p:spPr/>
        <p:txBody>
          <a:bodyPr/>
          <a:lstStyle/>
          <a:p>
            <a:r>
              <a:rPr lang="en-US"/>
              <a:t>What’s New</a:t>
            </a:r>
          </a:p>
        </p:txBody>
      </p:sp>
    </p:spTree>
    <p:extLst>
      <p:ext uri="{BB962C8B-B14F-4D97-AF65-F5344CB8AC3E}">
        <p14:creationId xmlns:p14="http://schemas.microsoft.com/office/powerpoint/2010/main" val="34549884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en-US"/>
              <a:t>WinForms</a:t>
            </a:r>
            <a:endParaRPr lang="pl-PL"/>
          </a:p>
        </p:txBody>
      </p:sp>
      <p:sp>
        <p:nvSpPr>
          <p:cNvPr id="3" name="Symbol zastępczy zawartości 2"/>
          <p:cNvSpPr>
            <a:spLocks noGrp="1"/>
          </p:cNvSpPr>
          <p:nvPr>
            <p:ph idx="4294967295"/>
          </p:nvPr>
        </p:nvSpPr>
        <p:spPr>
          <a:xfrm>
            <a:off x="838199" y="1585912"/>
            <a:ext cx="7959811" cy="5024953"/>
          </a:xfrm>
        </p:spPr>
        <p:txBody>
          <a:bodyPr>
            <a:noAutofit/>
          </a:bodyPr>
          <a:lstStyle/>
          <a:p>
            <a:pPr marL="0" indent="0">
              <a:buNone/>
            </a:pPr>
            <a:r>
              <a:rPr lang="en-US" sz="2600" b="1">
                <a:latin typeface="+mn-lt"/>
              </a:rPr>
              <a:t>New features</a:t>
            </a:r>
          </a:p>
          <a:p>
            <a:pPr marL="457200" indent="-457200">
              <a:buFont typeface="Arial" panose="020B0604020202020204" pitchFamily="34" charset="0"/>
              <a:buChar char="•"/>
            </a:pPr>
            <a:r>
              <a:rPr lang="en-US" sz="2600">
                <a:latin typeface="+mn-lt"/>
              </a:rPr>
              <a:t>Task Dialog</a:t>
            </a:r>
          </a:p>
          <a:p>
            <a:pPr marL="457200" indent="-457200">
              <a:buFont typeface="Arial" panose="020B0604020202020204" pitchFamily="34" charset="0"/>
              <a:buChar char="•"/>
            </a:pPr>
            <a:r>
              <a:rPr lang="en-US" sz="2600">
                <a:latin typeface="+mn-lt"/>
              </a:rPr>
              <a:t>Updates to </a:t>
            </a:r>
            <a:r>
              <a:rPr lang="en-US" sz="2600" err="1">
                <a:latin typeface="+mn-lt"/>
              </a:rPr>
              <a:t>ListViewGroup</a:t>
            </a:r>
            <a:r>
              <a:rPr lang="en-US" sz="2600">
                <a:latin typeface="+mn-lt"/>
              </a:rPr>
              <a:t>, </a:t>
            </a:r>
            <a:r>
              <a:rPr lang="en-US" sz="2600" err="1">
                <a:latin typeface="+mn-lt"/>
              </a:rPr>
              <a:t>FileDialog</a:t>
            </a:r>
            <a:r>
              <a:rPr lang="en-US" sz="2600">
                <a:latin typeface="+mn-lt"/>
              </a:rPr>
              <a:t>, TrackBar, etc.</a:t>
            </a:r>
          </a:p>
          <a:p>
            <a:pPr marL="457200" indent="-457200">
              <a:buFont typeface="Arial" panose="020B0604020202020204" pitchFamily="34" charset="0"/>
              <a:buChar char="•"/>
            </a:pPr>
            <a:r>
              <a:rPr lang="en-US" sz="2600">
                <a:latin typeface="+mn-lt"/>
              </a:rPr>
              <a:t>Over 150 PRs from OSS community </a:t>
            </a:r>
            <a:r>
              <a:rPr lang="en-US" sz="2600" b="0" i="0" strike="noStrike">
                <a:solidFill>
                  <a:srgbClr val="660099"/>
                </a:solidFill>
                <a:effectLst/>
                <a:latin typeface="+mn-lt"/>
              </a:rPr>
              <a:t>❤️</a:t>
            </a:r>
          </a:p>
          <a:p>
            <a:pPr marL="457200" indent="-457200"/>
            <a:r>
              <a:rPr lang="en-US" sz="2600">
                <a:solidFill>
                  <a:schemeClr val="tx2"/>
                </a:solidFill>
                <a:latin typeface="+mn-lt"/>
                <a:ea typeface="Open Sans" panose="020B0606030504020204" pitchFamily="34" charset="0"/>
                <a:cs typeface="Open Sans" panose="020B0606030504020204" pitchFamily="34" charset="0"/>
              </a:rPr>
              <a:t>Memory and performance optimizations, accessibility improvements, etc.</a:t>
            </a:r>
          </a:p>
          <a:p>
            <a:pPr marL="457200" indent="-457200"/>
            <a:endParaRPr lang="en-US" sz="2600">
              <a:latin typeface="+mn-lt"/>
            </a:endParaRPr>
          </a:p>
          <a:p>
            <a:pPr marL="0" indent="0">
              <a:buNone/>
            </a:pPr>
            <a:r>
              <a:rPr lang="en-US" sz="2600" b="1">
                <a:solidFill>
                  <a:schemeClr val="tx2">
                    <a:lumMod val="50000"/>
                  </a:schemeClr>
                </a:solidFill>
                <a:latin typeface="+mn-lt"/>
              </a:rPr>
              <a:t>Designer</a:t>
            </a:r>
          </a:p>
          <a:p>
            <a:pPr marL="457200" indent="-457200">
              <a:buFont typeface="Arial" panose="020B0604020202020204" pitchFamily="34" charset="0"/>
              <a:buChar char="•"/>
            </a:pPr>
            <a:r>
              <a:rPr lang="en-US" sz="2600">
                <a:solidFill>
                  <a:schemeClr val="tx2"/>
                </a:solidFill>
                <a:latin typeface="+mn-lt"/>
                <a:ea typeface="Open Sans" panose="020B0606030504020204" pitchFamily="34" charset="0"/>
                <a:cs typeface="Open Sans" panose="020B0606030504020204" pitchFamily="34" charset="0"/>
              </a:rPr>
              <a:t>Support for most controls</a:t>
            </a:r>
          </a:p>
          <a:p>
            <a:pPr marL="457200" indent="-457200">
              <a:buFont typeface="Arial" panose="020B0604020202020204" pitchFamily="34" charset="0"/>
              <a:buChar char="•"/>
            </a:pPr>
            <a:r>
              <a:rPr lang="en-US" sz="2600">
                <a:solidFill>
                  <a:schemeClr val="tx2"/>
                </a:solidFill>
                <a:latin typeface="+mn-lt"/>
                <a:ea typeface="Open Sans" panose="020B0606030504020204" pitchFamily="34" charset="0"/>
                <a:cs typeface="Open Sans" panose="020B0606030504020204" pitchFamily="34" charset="0"/>
              </a:rPr>
              <a:t>Support for third-party control vendors</a:t>
            </a:r>
          </a:p>
          <a:p>
            <a:pPr marL="457200" indent="-457200">
              <a:buFont typeface="Arial" panose="020B0604020202020204" pitchFamily="34" charset="0"/>
              <a:buChar char="•"/>
            </a:pPr>
            <a:r>
              <a:rPr lang="en-US" sz="2600">
                <a:solidFill>
                  <a:schemeClr val="tx2"/>
                </a:solidFill>
                <a:latin typeface="+mn-lt"/>
                <a:ea typeface="Open Sans" panose="020B0606030504020204" pitchFamily="34" charset="0"/>
                <a:cs typeface="Open Sans" panose="020B0606030504020204" pitchFamily="34" charset="0"/>
              </a:rPr>
              <a:t>Data scenarios are coming</a:t>
            </a:r>
            <a:endParaRPr lang="pl-PL" sz="2600">
              <a:solidFill>
                <a:schemeClr val="tx2"/>
              </a:solidFill>
              <a:latin typeface="+mn-lt"/>
              <a:ea typeface="Open Sans" panose="020B0606030504020204" pitchFamily="34" charset="0"/>
              <a:cs typeface="Open Sans" panose="020B0606030504020204" pitchFamily="34" charset="0"/>
            </a:endParaRPr>
          </a:p>
          <a:p>
            <a:pPr marL="0" indent="0">
              <a:buNone/>
            </a:pPr>
            <a:endParaRPr lang="en-US" sz="2600">
              <a:solidFill>
                <a:srgbClr val="660099"/>
              </a:solidFill>
              <a:latin typeface="+mn-lt"/>
            </a:endParaRPr>
          </a:p>
        </p:txBody>
      </p:sp>
      <p:pic>
        <p:nvPicPr>
          <p:cNvPr id="2050" name="Picture 2" descr="wizarddialog">
            <a:extLst>
              <a:ext uri="{FF2B5EF4-FFF2-40B4-BE49-F238E27FC236}">
                <a16:creationId xmlns:a16="http://schemas.microsoft.com/office/drawing/2014/main" id="{58656A82-4008-413B-A255-6A708A46065B}"/>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8798010" y="1585912"/>
            <a:ext cx="3135494" cy="1997547"/>
          </a:xfrm>
          <a:prstGeom prst="rect">
            <a:avLst/>
          </a:prstGeom>
          <a:noFill/>
          <a:extLst>
            <a:ext uri="{909E8E84-426E-40DD-AFC4-6F175D3DCCD1}">
              <a14:hiddenFill xmlns:a14="http://schemas.microsoft.com/office/drawing/2010/main">
                <a:solidFill>
                  <a:srgbClr val="FFFFFF"/>
                </a:solidFill>
              </a14:hiddenFill>
            </a:ext>
          </a:extLst>
        </p:spPr>
      </p:pic>
      <p:sp>
        <p:nvSpPr>
          <p:cNvPr id="5" name="Symbol zastępczy zawartości 2">
            <a:extLst>
              <a:ext uri="{FF2B5EF4-FFF2-40B4-BE49-F238E27FC236}">
                <a16:creationId xmlns:a16="http://schemas.microsoft.com/office/drawing/2014/main" id="{CC350874-2DB5-402E-865A-B5A44AD60240}"/>
              </a:ext>
            </a:extLst>
          </p:cNvPr>
          <p:cNvSpPr txBox="1">
            <a:spLocks/>
          </p:cNvSpPr>
          <p:nvPr/>
        </p:nvSpPr>
        <p:spPr>
          <a:xfrm>
            <a:off x="838200" y="6245274"/>
            <a:ext cx="11397172" cy="60822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Arial" panose="020B0604020202020204" pitchFamily="34" charset="0"/>
              <a:buChar char="•"/>
            </a:pPr>
            <a:endParaRPr lang="en-US" sz="2700"/>
          </a:p>
        </p:txBody>
      </p:sp>
    </p:spTree>
    <p:extLst>
      <p:ext uri="{BB962C8B-B14F-4D97-AF65-F5344CB8AC3E}">
        <p14:creationId xmlns:p14="http://schemas.microsoft.com/office/powerpoint/2010/main" val="963272435"/>
      </p:ext>
    </p:extLst>
  </p:cSld>
  <p:clrMapOvr>
    <a:masterClrMapping/>
  </p:clrMapOvr>
</p:sld>
</file>

<file path=ppt/theme/theme1.xml><?xml version="1.0" encoding="utf-8"?>
<a:theme xmlns:a="http://schemas.openxmlformats.org/drawingml/2006/main" name="1_Office Theme">
  <a:themeElements>
    <a:clrScheme name="Custom 2">
      <a:dk1>
        <a:srgbClr val="3A20A0"/>
      </a:dk1>
      <a:lt1>
        <a:srgbClr val="FFFFFF"/>
      </a:lt1>
      <a:dk2>
        <a:srgbClr val="333333"/>
      </a:dk2>
      <a:lt2>
        <a:srgbClr val="FFFFFF"/>
      </a:lt2>
      <a:accent1>
        <a:srgbClr val="4424B5"/>
      </a:accent1>
      <a:accent2>
        <a:srgbClr val="DED7F7"/>
      </a:accent2>
      <a:accent3>
        <a:srgbClr val="2B0A98"/>
      </a:accent3>
      <a:accent4>
        <a:srgbClr val="F7B548"/>
      </a:accent4>
      <a:accent5>
        <a:srgbClr val="28C2D1"/>
      </a:accent5>
      <a:accent6>
        <a:srgbClr val="3E8EED"/>
      </a:accent6>
      <a:hlink>
        <a:srgbClr val="502BD3"/>
      </a:hlink>
      <a:folHlink>
        <a:srgbClr val="5F218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Theme">
  <a:themeElements>
    <a:clrScheme name="Custom 2">
      <a:dk1>
        <a:srgbClr val="3A20A0"/>
      </a:dk1>
      <a:lt1>
        <a:srgbClr val="FFFFFF"/>
      </a:lt1>
      <a:dk2>
        <a:srgbClr val="333333"/>
      </a:dk2>
      <a:lt2>
        <a:srgbClr val="FFFFFF"/>
      </a:lt2>
      <a:accent1>
        <a:srgbClr val="4424B5"/>
      </a:accent1>
      <a:accent2>
        <a:srgbClr val="DED7F7"/>
      </a:accent2>
      <a:accent3>
        <a:srgbClr val="2B0A98"/>
      </a:accent3>
      <a:accent4>
        <a:srgbClr val="F7B548"/>
      </a:accent4>
      <a:accent5>
        <a:srgbClr val="28C2D1"/>
      </a:accent5>
      <a:accent6>
        <a:srgbClr val="3E8EED"/>
      </a:accent6>
      <a:hlink>
        <a:srgbClr val="502BD3"/>
      </a:hlink>
      <a:folHlink>
        <a:srgbClr val="5F218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Custom 2">
      <a:dk1>
        <a:srgbClr val="3A20A0"/>
      </a:dk1>
      <a:lt1>
        <a:srgbClr val="FFFFFF"/>
      </a:lt1>
      <a:dk2>
        <a:srgbClr val="333333"/>
      </a:dk2>
      <a:lt2>
        <a:srgbClr val="FFFFFF"/>
      </a:lt2>
      <a:accent1>
        <a:srgbClr val="4424B5"/>
      </a:accent1>
      <a:accent2>
        <a:srgbClr val="DED7F7"/>
      </a:accent2>
      <a:accent3>
        <a:srgbClr val="2B0A98"/>
      </a:accent3>
      <a:accent4>
        <a:srgbClr val="F7B548"/>
      </a:accent4>
      <a:accent5>
        <a:srgbClr val="28C2D1"/>
      </a:accent5>
      <a:accent6>
        <a:srgbClr val="3E8EED"/>
      </a:accent6>
      <a:hlink>
        <a:srgbClr val="502BD3"/>
      </a:hlink>
      <a:folHlink>
        <a:srgbClr val="5F218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4_Office Theme">
  <a:themeElements>
    <a:clrScheme name="Custom 2">
      <a:dk1>
        <a:srgbClr val="3A20A0"/>
      </a:dk1>
      <a:lt1>
        <a:srgbClr val="FFFFFF"/>
      </a:lt1>
      <a:dk2>
        <a:srgbClr val="333333"/>
      </a:dk2>
      <a:lt2>
        <a:srgbClr val="FFFFFF"/>
      </a:lt2>
      <a:accent1>
        <a:srgbClr val="4424B5"/>
      </a:accent1>
      <a:accent2>
        <a:srgbClr val="DED7F7"/>
      </a:accent2>
      <a:accent3>
        <a:srgbClr val="2B0A98"/>
      </a:accent3>
      <a:accent4>
        <a:srgbClr val="F7B548"/>
      </a:accent4>
      <a:accent5>
        <a:srgbClr val="28C2D1"/>
      </a:accent5>
      <a:accent6>
        <a:srgbClr val="3E8EED"/>
      </a:accent6>
      <a:hlink>
        <a:srgbClr val="502BD3"/>
      </a:hlink>
      <a:folHlink>
        <a:srgbClr val="5F218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1020</Words>
  <Application>Microsoft Office PowerPoint</Application>
  <PresentationFormat>Widescreen</PresentationFormat>
  <Paragraphs>129</Paragraphs>
  <Slides>18</Slides>
  <Notes>5</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18</vt:i4>
      </vt:variant>
    </vt:vector>
  </HeadingPairs>
  <TitlesOfParts>
    <vt:vector size="29" baseType="lpstr">
      <vt:lpstr>Arial</vt:lpstr>
      <vt:lpstr>Calibri</vt:lpstr>
      <vt:lpstr>Segoe UI (Body)</vt:lpstr>
      <vt:lpstr>Open Sans</vt:lpstr>
      <vt:lpstr>Selawik Semibold</vt:lpstr>
      <vt:lpstr>Calibri Light</vt:lpstr>
      <vt:lpstr>Consolas</vt:lpstr>
      <vt:lpstr>1_Office Theme</vt:lpstr>
      <vt:lpstr>3_Office Theme</vt:lpstr>
      <vt:lpstr>2_Office Theme</vt:lpstr>
      <vt:lpstr>4_Office Theme</vt:lpstr>
      <vt:lpstr>What's new for desktop developers building WPF, UWP &amp; WinForms</vt:lpstr>
      <vt:lpstr>Agenda</vt:lpstr>
      <vt:lpstr>XAML Tooling</vt:lpstr>
      <vt:lpstr>What’s New in XAML Tooling</vt:lpstr>
      <vt:lpstr>What’s New in XAML, there’s more (16.7+)</vt:lpstr>
      <vt:lpstr>PowerPoint Presentation</vt:lpstr>
      <vt:lpstr>Recap</vt:lpstr>
      <vt:lpstr>Windows Forms in .NET 5</vt:lpstr>
      <vt:lpstr>WinForms</vt:lpstr>
      <vt:lpstr>PowerPoint Presentation</vt:lpstr>
      <vt:lpstr>Recap</vt:lpstr>
      <vt:lpstr>.NET 5 – ClickOnce</vt:lpstr>
      <vt:lpstr>What’s ClickOnce?</vt:lpstr>
      <vt:lpstr>ClickOnce in .NET 5</vt:lpstr>
      <vt:lpstr>PowerPoint Presentation</vt:lpstr>
      <vt:lpstr>Recap</vt:lpstr>
      <vt:lpstr>Visual Studio 2019 16.8 GA and 16.9 Preview</vt:lpstr>
      <vt:lpstr>Thanks for joining!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2020-11-11T21:16:16Z</dcterms:created>
  <dcterms:modified xsi:type="dcterms:W3CDTF">2020-11-11T21:16:22Z</dcterms:modified>
</cp:coreProperties>
</file>